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1"/>
  </p:sldMasterIdLst>
  <p:notesMasterIdLst>
    <p:notesMasterId r:id="rId10"/>
  </p:notesMasterIdLst>
  <p:handoutMasterIdLst>
    <p:handoutMasterId r:id="rId11"/>
  </p:handoutMasterIdLst>
  <p:sldIdLst>
    <p:sldId id="323" r:id="rId2"/>
    <p:sldId id="415" r:id="rId3"/>
    <p:sldId id="430" r:id="rId4"/>
    <p:sldId id="431" r:id="rId5"/>
    <p:sldId id="434" r:id="rId6"/>
    <p:sldId id="435" r:id="rId7"/>
    <p:sldId id="433" r:id="rId8"/>
    <p:sldId id="429" r:id="rId9"/>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600"/>
    <a:srgbClr val="EB7A3B"/>
    <a:srgbClr val="FFDF3B"/>
    <a:srgbClr val="B4D13B"/>
    <a:srgbClr val="666666"/>
    <a:srgbClr val="2A3C82"/>
    <a:srgbClr val="C73735"/>
    <a:srgbClr val="CC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20" autoAdjust="0"/>
    <p:restoredTop sz="94494" autoAdjust="0"/>
  </p:normalViewPr>
  <p:slideViewPr>
    <p:cSldViewPr>
      <p:cViewPr varScale="1">
        <p:scale>
          <a:sx n="75" d="100"/>
          <a:sy n="75" d="100"/>
        </p:scale>
        <p:origin x="-5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fr-BE"/>
          </a:p>
        </p:txBody>
      </p:sp>
      <p:sp>
        <p:nvSpPr>
          <p:cNvPr id="3" name="Espace réservé de la date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763B9828-F396-4F9E-B069-A8D1793074A8}" type="datetime1">
              <a:rPr lang="fr-FR"/>
              <a:pPr>
                <a:defRPr/>
              </a:pPr>
              <a:t>14/06/2013</a:t>
            </a:fld>
            <a:endParaRPr lang="fr-BE"/>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fr-BE"/>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3E358A97-C771-4979-B5C8-6E27B9E84EB3}" type="slidenum">
              <a:rPr lang="fr-BE"/>
              <a:pPr>
                <a:defRPr/>
              </a:pPr>
              <a:t>‹N°›</a:t>
            </a:fld>
            <a:endParaRPr lang="fr-BE"/>
          </a:p>
        </p:txBody>
      </p:sp>
    </p:spTree>
    <p:extLst>
      <p:ext uri="{BB962C8B-B14F-4D97-AF65-F5344CB8AC3E}">
        <p14:creationId xmlns="" xmlns:p14="http://schemas.microsoft.com/office/powerpoint/2010/main" val="762233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fr-BE"/>
          </a:p>
        </p:txBody>
      </p:sp>
      <p:sp>
        <p:nvSpPr>
          <p:cNvPr id="3" name="Espace réservé de la date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D596F050-1A71-4D81-9307-008A8FADCEC4}" type="datetime1">
              <a:rPr lang="fr-FR"/>
              <a:pPr>
                <a:defRPr/>
              </a:pPr>
              <a:t>14/06/2013</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BE" noProof="0" smtClean="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smtClean="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fr-BE"/>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21246ECD-28FD-4D76-BE70-A40696CCF95C}" type="slidenum">
              <a:rPr lang="fr-BE"/>
              <a:pPr>
                <a:defRPr/>
              </a:pPr>
              <a:t>‹N°›</a:t>
            </a:fld>
            <a:endParaRPr lang="fr-BE"/>
          </a:p>
        </p:txBody>
      </p:sp>
    </p:spTree>
    <p:extLst>
      <p:ext uri="{BB962C8B-B14F-4D97-AF65-F5344CB8AC3E}">
        <p14:creationId xmlns="" xmlns:p14="http://schemas.microsoft.com/office/powerpoint/2010/main" val="18921959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xfrm>
            <a:off x="919163" y="742950"/>
            <a:ext cx="4965700" cy="3724275"/>
          </a:xfrm>
          <a:noFill/>
          <a:ln>
            <a:solidFill>
              <a:srgbClr val="000000"/>
            </a:solidFill>
            <a:miter lim="800000"/>
            <a:headEnd/>
            <a:tailEnd/>
          </a:ln>
        </p:spPr>
      </p:sp>
      <p:sp>
        <p:nvSpPr>
          <p:cNvPr id="15363" name="Rectangle 3"/>
          <p:cNvSpPr>
            <a:spLocks noGrp="1"/>
          </p:cNvSpPr>
          <p:nvPr>
            <p:ph type="body" idx="1"/>
          </p:nvPr>
        </p:nvSpPr>
        <p:spPr bwMode="auto">
          <a:xfrm>
            <a:off x="679450" y="4716463"/>
            <a:ext cx="5438775" cy="4467225"/>
          </a:xfrm>
          <a:noFill/>
        </p:spPr>
        <p:txBody>
          <a:bodyPr/>
          <a:lstStyle/>
          <a:p>
            <a:pPr>
              <a:buFontTx/>
              <a:buChar char="•"/>
            </a:pPr>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3"/>
          <p:cNvSpPr/>
          <p:nvPr userDrawn="1"/>
        </p:nvSpPr>
        <p:spPr>
          <a:xfrm>
            <a:off x="4071938" y="6559550"/>
            <a:ext cx="857250"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endParaRPr>
          </a:p>
        </p:txBody>
      </p:sp>
      <p:pic>
        <p:nvPicPr>
          <p:cNvPr id="6" name="Picture 17"/>
          <p:cNvPicPr>
            <a:picLocks noChangeAspect="1" noChangeArrowheads="1"/>
          </p:cNvPicPr>
          <p:nvPr userDrawn="1"/>
        </p:nvPicPr>
        <p:blipFill>
          <a:blip r:embed="rId2" cstate="print"/>
          <a:srcRect/>
          <a:stretch>
            <a:fillRect/>
          </a:stretch>
        </p:blipFill>
        <p:spPr bwMode="auto">
          <a:xfrm>
            <a:off x="34925" y="6308725"/>
            <a:ext cx="496888" cy="549275"/>
          </a:xfrm>
          <a:prstGeom prst="rect">
            <a:avLst/>
          </a:prstGeom>
          <a:noFill/>
          <a:ln w="9525">
            <a:noFill/>
            <a:miter lim="800000"/>
            <a:headEnd/>
            <a:tailEnd/>
          </a:ln>
        </p:spPr>
      </p:pic>
      <p:sp>
        <p:nvSpPr>
          <p:cNvPr id="7" name="Text Box 12"/>
          <p:cNvSpPr txBox="1">
            <a:spLocks noChangeArrowheads="1"/>
          </p:cNvSpPr>
          <p:nvPr userDrawn="1"/>
        </p:nvSpPr>
        <p:spPr bwMode="auto">
          <a:xfrm>
            <a:off x="312738" y="6591300"/>
            <a:ext cx="946894" cy="244475"/>
          </a:xfrm>
          <a:prstGeom prst="rect">
            <a:avLst/>
          </a:prstGeom>
          <a:noFill/>
          <a:ln>
            <a:noFill/>
          </a:ln>
          <a:effectLst>
            <a:outerShdw dist="12700" dir="10800000" algn="ctr" rotWithShape="0">
              <a:srgbClr val="EB7A3B"/>
            </a:outerShdw>
          </a:effectLs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defRPr/>
            </a:pPr>
            <a:r>
              <a:rPr lang="en-US" sz="1000" b="1" dirty="0" smtClean="0">
                <a:solidFill>
                  <a:srgbClr val="5F5F5F"/>
                </a:solidFill>
                <a:latin typeface="Calibri" pitchFamily="34" charset="0"/>
                <a:cs typeface="Arial" charset="0"/>
              </a:rPr>
              <a:t>GRIP South</a:t>
            </a:r>
          </a:p>
        </p:txBody>
      </p:sp>
      <p:sp>
        <p:nvSpPr>
          <p:cNvPr id="2" name="Titre 1"/>
          <p:cNvSpPr>
            <a:spLocks noGrp="1"/>
          </p:cNvSpPr>
          <p:nvPr>
            <p:ph type="title"/>
          </p:nvPr>
        </p:nvSpPr>
        <p:spPr>
          <a:xfrm>
            <a:off x="457200" y="417514"/>
            <a:ext cx="8229600" cy="868346"/>
          </a:xfrm>
          <a:prstGeom prst="rect">
            <a:avLst/>
          </a:prstGeom>
        </p:spPr>
        <p:txBody>
          <a:bodyPr>
            <a:noAutofit/>
          </a:bodyPr>
          <a:lstStyle>
            <a:lvl1pPr>
              <a:defRPr sz="3200" b="1" baseline="0">
                <a:solidFill>
                  <a:srgbClr val="2A3F82"/>
                </a:solidFill>
                <a:latin typeface="Calibri" pitchFamily="34" charset="0"/>
                <a:cs typeface="Arial" pitchFamily="34" charset="0"/>
              </a:defRPr>
            </a:lvl1pPr>
          </a:lstStyle>
          <a:p>
            <a:r>
              <a:rPr lang="en-US" smtClean="0"/>
              <a:t>Click to edit Master title style</a:t>
            </a:r>
            <a:endParaRPr lang="fr-BE" dirty="0"/>
          </a:p>
        </p:txBody>
      </p:sp>
      <p:sp>
        <p:nvSpPr>
          <p:cNvPr id="8" name="Espace réservé du contenu 7"/>
          <p:cNvSpPr>
            <a:spLocks noGrp="1"/>
          </p:cNvSpPr>
          <p:nvPr>
            <p:ph sz="quarter" idx="11"/>
          </p:nvPr>
        </p:nvSpPr>
        <p:spPr>
          <a:xfrm>
            <a:off x="500063" y="1500174"/>
            <a:ext cx="8143903" cy="4500595"/>
          </a:xfrm>
          <a:prstGeom prst="rect">
            <a:avLst/>
          </a:prstGeom>
        </p:spPr>
        <p:txBody>
          <a:bodyPr/>
          <a:lstStyle>
            <a:lvl1pPr>
              <a:buNone/>
              <a:defRPr lang="fr-BE" sz="2200" smtClean="0">
                <a:solidFill>
                  <a:schemeClr val="tx1"/>
                </a:solidFill>
                <a:ea typeface="ＭＳ Ｐゴシック"/>
              </a:defRPr>
            </a:lvl1pPr>
            <a:lvl2pPr>
              <a:buNone/>
              <a:defRPr lang="fr-BE" sz="2000" smtClean="0">
                <a:solidFill>
                  <a:schemeClr val="tx1"/>
                </a:solidFill>
                <a:ea typeface="ＭＳ Ｐゴシック"/>
              </a:defRPr>
            </a:lvl2pPr>
            <a:lvl3pPr>
              <a:buFont typeface="Courier New" pitchFamily="49" charset="0"/>
              <a:buNone/>
              <a:defRPr lang="fr-BE" dirty="0" smtClean="0">
                <a:solidFill>
                  <a:schemeClr val="tx1"/>
                </a:solidFill>
                <a:ea typeface="ＭＳ Ｐゴシック"/>
              </a:defRPr>
            </a:lvl3pPr>
            <a:lvl4pPr>
              <a:defRPr sz="1800">
                <a:solidFill>
                  <a:srgbClr val="666666"/>
                </a:solidFill>
                <a:latin typeface="Arial" pitchFamily="34" charset="0"/>
                <a:cs typeface="Arial" pitchFamily="34" charset="0"/>
              </a:defRPr>
            </a:lvl4pPr>
            <a:lvl5pPr>
              <a:defRPr sz="1800">
                <a:solidFill>
                  <a:srgbClr val="666666"/>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smtClean="0"/>
          </a:p>
        </p:txBody>
      </p:sp>
      <p:sp>
        <p:nvSpPr>
          <p:cNvPr id="9" name="Espace réservé du numéro de diapositive 5"/>
          <p:cNvSpPr>
            <a:spLocks noGrp="1"/>
          </p:cNvSpPr>
          <p:nvPr>
            <p:ph type="sldNum" sz="quarter" idx="12"/>
          </p:nvPr>
        </p:nvSpPr>
        <p:spPr/>
        <p:txBody>
          <a:bodyPr/>
          <a:lstStyle>
            <a:lvl1pPr>
              <a:defRPr/>
            </a:lvl1pPr>
          </a:lstStyle>
          <a:p>
            <a:pPr>
              <a:defRPr/>
            </a:pPr>
            <a:fld id="{1DEB41A7-EA13-4C9E-A439-EB6344A6518B}" type="slidenum">
              <a:rPr lang="fr-BE"/>
              <a:pPr>
                <a:defRPr/>
              </a:pPr>
              <a:t>‹N°›</a:t>
            </a:fld>
            <a:endParaRPr lang="fr-BE"/>
          </a:p>
        </p:txBody>
      </p:sp>
      <p:grpSp>
        <p:nvGrpSpPr>
          <p:cNvPr id="1028" name="Group 4"/>
          <p:cNvGrpSpPr>
            <a:grpSpLocks noChangeAspect="1"/>
          </p:cNvGrpSpPr>
          <p:nvPr userDrawn="1"/>
        </p:nvGrpSpPr>
        <p:grpSpPr bwMode="auto">
          <a:xfrm>
            <a:off x="2484438" y="6237288"/>
            <a:ext cx="3744912" cy="458787"/>
            <a:chOff x="1565" y="3929"/>
            <a:chExt cx="2359" cy="289"/>
          </a:xfrm>
        </p:grpSpPr>
        <p:sp>
          <p:nvSpPr>
            <p:cNvPr id="1027" name="AutoShape 3"/>
            <p:cNvSpPr>
              <a:spLocks noChangeAspect="1" noChangeArrowheads="1" noTextEdit="1"/>
            </p:cNvSpPr>
            <p:nvPr userDrawn="1"/>
          </p:nvSpPr>
          <p:spPr bwMode="auto">
            <a:xfrm>
              <a:off x="1565" y="3929"/>
              <a:ext cx="2359" cy="2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userDrawn="1"/>
          </p:nvPicPr>
          <p:blipFill>
            <a:blip r:embed="rId3" cstate="print"/>
            <a:srcRect/>
            <a:stretch>
              <a:fillRect/>
            </a:stretch>
          </p:blipFill>
          <p:spPr bwMode="auto">
            <a:xfrm>
              <a:off x="1565" y="3929"/>
              <a:ext cx="371" cy="289"/>
            </a:xfrm>
            <a:prstGeom prst="rect">
              <a:avLst/>
            </a:prstGeom>
            <a:noFill/>
            <a:ln w="9525">
              <a:noFill/>
              <a:miter lim="800000"/>
              <a:headEnd/>
              <a:tailEnd/>
            </a:ln>
          </p:spPr>
        </p:pic>
        <p:pic>
          <p:nvPicPr>
            <p:cNvPr id="1030" name="Picture 6"/>
            <p:cNvPicPr>
              <a:picLocks noChangeAspect="1" noChangeArrowheads="1"/>
            </p:cNvPicPr>
            <p:nvPr userDrawn="1"/>
          </p:nvPicPr>
          <p:blipFill>
            <a:blip r:embed="rId4" cstate="print"/>
            <a:srcRect/>
            <a:stretch>
              <a:fillRect/>
            </a:stretch>
          </p:blipFill>
          <p:spPr bwMode="auto">
            <a:xfrm>
              <a:off x="2928" y="3967"/>
              <a:ext cx="996" cy="168"/>
            </a:xfrm>
            <a:prstGeom prst="rect">
              <a:avLst/>
            </a:prstGeom>
            <a:noFill/>
            <a:ln w="9525">
              <a:noFill/>
              <a:miter lim="800000"/>
              <a:headEnd/>
              <a:tailEnd/>
            </a:ln>
          </p:spPr>
        </p:pic>
        <p:pic>
          <p:nvPicPr>
            <p:cNvPr id="1031" name="Picture 7"/>
            <p:cNvPicPr>
              <a:picLocks noChangeAspect="1" noChangeArrowheads="1"/>
            </p:cNvPicPr>
            <p:nvPr userDrawn="1"/>
          </p:nvPicPr>
          <p:blipFill>
            <a:blip r:embed="rId5" cstate="print"/>
            <a:srcRect/>
            <a:stretch>
              <a:fillRect/>
            </a:stretch>
          </p:blipFill>
          <p:spPr bwMode="auto">
            <a:xfrm>
              <a:off x="2109" y="3929"/>
              <a:ext cx="498" cy="218"/>
            </a:xfrm>
            <a:prstGeom prst="rect">
              <a:avLst/>
            </a:prstGeom>
            <a:noFill/>
            <a:ln w="9525">
              <a:noFill/>
              <a:miter lim="800000"/>
              <a:headEnd/>
              <a:tailEnd/>
            </a:ln>
          </p:spPr>
        </p:pic>
        <p:pic>
          <p:nvPicPr>
            <p:cNvPr id="1032" name="Picture 8"/>
            <p:cNvPicPr>
              <a:picLocks noChangeAspect="1" noChangeArrowheads="1"/>
            </p:cNvPicPr>
            <p:nvPr userDrawn="1"/>
          </p:nvPicPr>
          <p:blipFill>
            <a:blip r:embed="rId6" cstate="print"/>
            <a:srcRect/>
            <a:stretch>
              <a:fillRect/>
            </a:stretch>
          </p:blipFill>
          <p:spPr bwMode="auto">
            <a:xfrm>
              <a:off x="2791" y="3968"/>
              <a:ext cx="497" cy="171"/>
            </a:xfrm>
            <a:prstGeom prst="rect">
              <a:avLst/>
            </a:prstGeom>
            <a:noFill/>
            <a:ln w="9525">
              <a:noFill/>
              <a:miter lim="800000"/>
              <a:headEnd/>
              <a:tailEnd/>
            </a:ln>
          </p:spPr>
        </p:pic>
      </p:gr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975475" y="644842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66666"/>
                </a:solidFill>
                <a:latin typeface="Calibri" pitchFamily="34" charset="0"/>
                <a:cs typeface="Arial" charset="0"/>
              </a:defRPr>
            </a:lvl1pPr>
          </a:lstStyle>
          <a:p>
            <a:pPr>
              <a:defRPr/>
            </a:pPr>
            <a:fld id="{D3F3CAC3-A54E-42D1-AB8F-5621B679783D}"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791" r:id="rId1"/>
  </p:sldLayoutIdLst>
  <p:hf hdr="0" ftr="0" dt="0"/>
  <p:txStyles>
    <p:titleStyle>
      <a:lvl1pPr algn="ctr" rtl="0" eaLnBrk="0" fontAlgn="base" hangingPunct="0">
        <a:spcBef>
          <a:spcPct val="0"/>
        </a:spcBef>
        <a:spcAft>
          <a:spcPct val="0"/>
        </a:spcAft>
        <a:defRPr sz="4400" kern="1200">
          <a:solidFill>
            <a:schemeClr val="tx1"/>
          </a:solidFill>
          <a:latin typeface="Arial" charset="0"/>
          <a:ea typeface="MS PGothic" pitchFamily="34" charset="-128"/>
          <a:cs typeface="+mj-cs"/>
        </a:defRPr>
      </a:lvl1pPr>
      <a:lvl2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5"/>
          <p:cNvGrpSpPr>
            <a:grpSpLocks/>
          </p:cNvGrpSpPr>
          <p:nvPr/>
        </p:nvGrpSpPr>
        <p:grpSpPr bwMode="auto">
          <a:xfrm>
            <a:off x="2195736" y="620688"/>
            <a:ext cx="5408613" cy="5505450"/>
            <a:chOff x="1462" y="617"/>
            <a:chExt cx="3407" cy="3468"/>
          </a:xfrm>
        </p:grpSpPr>
        <p:grpSp>
          <p:nvGrpSpPr>
            <p:cNvPr id="3080" name="Group 16"/>
            <p:cNvGrpSpPr>
              <a:grpSpLocks/>
            </p:cNvGrpSpPr>
            <p:nvPr/>
          </p:nvGrpSpPr>
          <p:grpSpPr bwMode="auto">
            <a:xfrm>
              <a:off x="1462" y="617"/>
              <a:ext cx="3407" cy="3468"/>
              <a:chOff x="1462" y="617"/>
              <a:chExt cx="3407" cy="3468"/>
            </a:xfrm>
          </p:grpSpPr>
          <p:sp>
            <p:nvSpPr>
              <p:cNvPr id="3091" name="Freeform 17"/>
              <p:cNvSpPr>
                <a:spLocks noChangeAspect="1"/>
              </p:cNvSpPr>
              <p:nvPr/>
            </p:nvSpPr>
            <p:spPr bwMode="auto">
              <a:xfrm>
                <a:off x="2415" y="2606"/>
                <a:ext cx="45" cy="57"/>
              </a:xfrm>
              <a:custGeom>
                <a:avLst/>
                <a:gdLst>
                  <a:gd name="T0" fmla="*/ 390624634 w 9"/>
                  <a:gd name="T1" fmla="*/ 333514190 h 12"/>
                  <a:gd name="T2" fmla="*/ 439452774 w 9"/>
                  <a:gd name="T3" fmla="*/ 222870765 h 12"/>
                  <a:gd name="T4" fmla="*/ 390624634 w 9"/>
                  <a:gd name="T5" fmla="*/ 170002142 h 12"/>
                  <a:gd name="T6" fmla="*/ 244140297 w 9"/>
                  <a:gd name="T7" fmla="*/ 81399128 h 12"/>
                  <a:gd name="T8" fmla="*/ 195312317 w 9"/>
                  <a:gd name="T9" fmla="*/ 0 h 12"/>
                  <a:gd name="T10" fmla="*/ 97656159 w 9"/>
                  <a:gd name="T11" fmla="*/ 29575267 h 12"/>
                  <a:gd name="T12" fmla="*/ 0 w 9"/>
                  <a:gd name="T13" fmla="*/ 110918887 h 12"/>
                  <a:gd name="T14" fmla="*/ 48828079 w 9"/>
                  <a:gd name="T15" fmla="*/ 193353591 h 12"/>
                  <a:gd name="T16" fmla="*/ 97656159 w 9"/>
                  <a:gd name="T17" fmla="*/ 303993899 h 12"/>
                  <a:gd name="T18" fmla="*/ 244140297 w 9"/>
                  <a:gd name="T19" fmla="*/ 333514190 h 12"/>
                  <a:gd name="T20" fmla="*/ 390624634 w 9"/>
                  <a:gd name="T21" fmla="*/ 33351419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DDDDDD"/>
              </a:solidFill>
              <a:ln w="3175" cap="rnd">
                <a:solidFill>
                  <a:schemeClr val="bg1"/>
                </a:solidFill>
                <a:round/>
                <a:headEnd/>
                <a:tailEnd/>
              </a:ln>
            </p:spPr>
            <p:txBody>
              <a:bodyPr/>
              <a:lstStyle/>
              <a:p>
                <a:endParaRPr lang="fr-FR"/>
              </a:p>
            </p:txBody>
          </p:sp>
          <p:sp>
            <p:nvSpPr>
              <p:cNvPr id="3092" name="Freeform 18"/>
              <p:cNvSpPr>
                <a:spLocks noChangeAspect="1"/>
              </p:cNvSpPr>
              <p:nvPr/>
            </p:nvSpPr>
            <p:spPr bwMode="auto">
              <a:xfrm>
                <a:off x="2477" y="2875"/>
                <a:ext cx="709" cy="754"/>
              </a:xfrm>
              <a:custGeom>
                <a:avLst/>
                <a:gdLst>
                  <a:gd name="T0" fmla="*/ 2147483647 w 145"/>
                  <a:gd name="T1" fmla="*/ 934522505 h 154"/>
                  <a:gd name="T2" fmla="*/ 2147483647 w 145"/>
                  <a:gd name="T3" fmla="*/ 1243296233 h 154"/>
                  <a:gd name="T4" fmla="*/ 2147483647 w 145"/>
                  <a:gd name="T5" fmla="*/ 186083146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01021199 w 145"/>
                  <a:gd name="T43" fmla="*/ 2147483647 h 154"/>
                  <a:gd name="T44" fmla="*/ 1797491562 w 145"/>
                  <a:gd name="T45" fmla="*/ 2147483647 h 154"/>
                  <a:gd name="T46" fmla="*/ 1492298347 w 145"/>
                  <a:gd name="T47" fmla="*/ 2019317896 h 154"/>
                  <a:gd name="T48" fmla="*/ 913916380 w 145"/>
                  <a:gd name="T49" fmla="*/ 1781843320 h 154"/>
                  <a:gd name="T50" fmla="*/ 499935190 w 145"/>
                  <a:gd name="T51" fmla="*/ 2129257554 h 154"/>
                  <a:gd name="T52" fmla="*/ 265301078 w 145"/>
                  <a:gd name="T53" fmla="*/ 2129257554 h 154"/>
                  <a:gd name="T54" fmla="*/ 305195014 w 145"/>
                  <a:gd name="T55" fmla="*/ 1978982163 h 154"/>
                  <a:gd name="T56" fmla="*/ 116674125 w 145"/>
                  <a:gd name="T57" fmla="*/ 1472807005 h 154"/>
                  <a:gd name="T58" fmla="*/ 186908281 w 145"/>
                  <a:gd name="T59" fmla="*/ 1203031944 h 154"/>
                  <a:gd name="T60" fmla="*/ 38225264 w 145"/>
                  <a:gd name="T61" fmla="*/ 815020016 h 154"/>
                  <a:gd name="T62" fmla="*/ 383588358 w 145"/>
                  <a:gd name="T63" fmla="*/ 735770534 h 154"/>
                  <a:gd name="T64" fmla="*/ 648615067 w 145"/>
                  <a:gd name="T65" fmla="*/ 505913353 h 154"/>
                  <a:gd name="T66" fmla="*/ 913916380 w 145"/>
                  <a:gd name="T67" fmla="*/ 656451646 h 154"/>
                  <a:gd name="T68" fmla="*/ 1148877590 w 145"/>
                  <a:gd name="T69" fmla="*/ 505913353 h 154"/>
                  <a:gd name="T70" fmla="*/ 1452472631 w 145"/>
                  <a:gd name="T71" fmla="*/ 505913353 h 154"/>
                  <a:gd name="T72" fmla="*/ 1562531603 w 145"/>
                  <a:gd name="T73" fmla="*/ 308760175 h 154"/>
                  <a:gd name="T74" fmla="*/ 1719031797 w 145"/>
                  <a:gd name="T75" fmla="*/ 158500647 h 154"/>
                  <a:gd name="T76" fmla="*/ 1984400547 w 145"/>
                  <a:gd name="T77" fmla="*/ 117890184 h 154"/>
                  <a:gd name="T78" fmla="*/ 2147483647 w 145"/>
                  <a:gd name="T79" fmla="*/ 0 h 154"/>
                  <a:gd name="T80" fmla="*/ 2147483647 w 145"/>
                  <a:gd name="T81" fmla="*/ 308760175 h 154"/>
                  <a:gd name="T82" fmla="*/ 2147483647 w 145"/>
                  <a:gd name="T83" fmla="*/ 467260626 h 154"/>
                  <a:gd name="T84" fmla="*/ 2147483647 w 145"/>
                  <a:gd name="T85" fmla="*/ 93452250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DDDDDD"/>
              </a:solidFill>
              <a:ln w="3175" cap="rnd">
                <a:solidFill>
                  <a:schemeClr val="bg1"/>
                </a:solidFill>
                <a:round/>
                <a:headEnd/>
                <a:tailEnd/>
              </a:ln>
            </p:spPr>
            <p:txBody>
              <a:bodyPr/>
              <a:lstStyle/>
              <a:p>
                <a:endParaRPr lang="fr-FR"/>
              </a:p>
            </p:txBody>
          </p:sp>
          <p:sp>
            <p:nvSpPr>
              <p:cNvPr id="3093" name="Freeform 19"/>
              <p:cNvSpPr>
                <a:spLocks noChangeAspect="1"/>
              </p:cNvSpPr>
              <p:nvPr/>
            </p:nvSpPr>
            <p:spPr bwMode="auto">
              <a:xfrm>
                <a:off x="2436" y="2809"/>
                <a:ext cx="261" cy="168"/>
              </a:xfrm>
              <a:custGeom>
                <a:avLst/>
                <a:gdLst>
                  <a:gd name="T0" fmla="*/ 1816763028 w 54"/>
                  <a:gd name="T1" fmla="*/ 728774344 h 34"/>
                  <a:gd name="T2" fmla="*/ 1780782622 w 54"/>
                  <a:gd name="T3" fmla="*/ 598750308 h 34"/>
                  <a:gd name="T4" fmla="*/ 1648233326 w 54"/>
                  <a:gd name="T5" fmla="*/ 728774344 h 34"/>
                  <a:gd name="T6" fmla="*/ 1544581942 w 54"/>
                  <a:gd name="T7" fmla="*/ 598750308 h 34"/>
                  <a:gd name="T8" fmla="*/ 1446604967 w 54"/>
                  <a:gd name="T9" fmla="*/ 554666496 h 34"/>
                  <a:gd name="T10" fmla="*/ 1446604967 w 54"/>
                  <a:gd name="T11" fmla="*/ 425004391 h 34"/>
                  <a:gd name="T12" fmla="*/ 1446604967 w 54"/>
                  <a:gd name="T13" fmla="*/ 347491993 h 34"/>
                  <a:gd name="T14" fmla="*/ 1412042545 w 54"/>
                  <a:gd name="T15" fmla="*/ 217830758 h 34"/>
                  <a:gd name="T16" fmla="*/ 1315848567 w 54"/>
                  <a:gd name="T17" fmla="*/ 86012839 h 34"/>
                  <a:gd name="T18" fmla="*/ 1141580424 w 54"/>
                  <a:gd name="T19" fmla="*/ 86012839 h 34"/>
                  <a:gd name="T20" fmla="*/ 1009042264 w 54"/>
                  <a:gd name="T21" fmla="*/ 0 h 34"/>
                  <a:gd name="T22" fmla="*/ 1009042264 w 54"/>
                  <a:gd name="T23" fmla="*/ 130023680 h 34"/>
                  <a:gd name="T24" fmla="*/ 911370910 w 54"/>
                  <a:gd name="T25" fmla="*/ 173745996 h 34"/>
                  <a:gd name="T26" fmla="*/ 807720764 w 54"/>
                  <a:gd name="T27" fmla="*/ 259758795 h 34"/>
                  <a:gd name="T28" fmla="*/ 640669520 w 54"/>
                  <a:gd name="T29" fmla="*/ 217830758 h 34"/>
                  <a:gd name="T30" fmla="*/ 535489102 w 54"/>
                  <a:gd name="T31" fmla="*/ 303828694 h 34"/>
                  <a:gd name="T32" fmla="*/ 403000435 w 54"/>
                  <a:gd name="T33" fmla="*/ 259758795 h 34"/>
                  <a:gd name="T34" fmla="*/ 333862599 w 54"/>
                  <a:gd name="T35" fmla="*/ 303828694 h 34"/>
                  <a:gd name="T36" fmla="*/ 403000435 w 54"/>
                  <a:gd name="T37" fmla="*/ 380920262 h 34"/>
                  <a:gd name="T38" fmla="*/ 272244576 w 54"/>
                  <a:gd name="T39" fmla="*/ 554666496 h 34"/>
                  <a:gd name="T40" fmla="*/ 167114734 w 54"/>
                  <a:gd name="T41" fmla="*/ 684763265 h 34"/>
                  <a:gd name="T42" fmla="*/ 103650495 w 54"/>
                  <a:gd name="T43" fmla="*/ 858509183 h 34"/>
                  <a:gd name="T44" fmla="*/ 69075061 w 54"/>
                  <a:gd name="T45" fmla="*/ 1032255100 h 34"/>
                  <a:gd name="T46" fmla="*/ 34575463 w 54"/>
                  <a:gd name="T47" fmla="*/ 1241234673 h 34"/>
                  <a:gd name="T48" fmla="*/ 167114734 w 54"/>
                  <a:gd name="T49" fmla="*/ 1076339545 h 34"/>
                  <a:gd name="T50" fmla="*/ 272244576 w 54"/>
                  <a:gd name="T51" fmla="*/ 1076339545 h 34"/>
                  <a:gd name="T52" fmla="*/ 333862599 w 54"/>
                  <a:gd name="T53" fmla="*/ 1109697294 h 34"/>
                  <a:gd name="T54" fmla="*/ 333862599 w 54"/>
                  <a:gd name="T55" fmla="*/ 1283513416 h 34"/>
                  <a:gd name="T56" fmla="*/ 437513055 w 54"/>
                  <a:gd name="T57" fmla="*/ 1413540139 h 34"/>
                  <a:gd name="T58" fmla="*/ 535489102 w 54"/>
                  <a:gd name="T59" fmla="*/ 1413540139 h 34"/>
                  <a:gd name="T60" fmla="*/ 640669520 w 54"/>
                  <a:gd name="T61" fmla="*/ 1371246850 h 34"/>
                  <a:gd name="T62" fmla="*/ 737166800 w 54"/>
                  <a:gd name="T63" fmla="*/ 1413540139 h 34"/>
                  <a:gd name="T64" fmla="*/ 876808488 w 54"/>
                  <a:gd name="T65" fmla="*/ 1241234673 h 34"/>
                  <a:gd name="T66" fmla="*/ 876808488 w 54"/>
                  <a:gd name="T67" fmla="*/ 1109697294 h 34"/>
                  <a:gd name="T68" fmla="*/ 974528717 w 54"/>
                  <a:gd name="T69" fmla="*/ 988521043 h 34"/>
                  <a:gd name="T70" fmla="*/ 1009042264 w 54"/>
                  <a:gd name="T71" fmla="*/ 1197500616 h 34"/>
                  <a:gd name="T72" fmla="*/ 1112691174 w 54"/>
                  <a:gd name="T73" fmla="*/ 1283513416 h 34"/>
                  <a:gd name="T74" fmla="*/ 1176156457 w 54"/>
                  <a:gd name="T75" fmla="*/ 1371246850 h 34"/>
                  <a:gd name="T76" fmla="*/ 1279806604 w 54"/>
                  <a:gd name="T77" fmla="*/ 1327525443 h 34"/>
                  <a:gd name="T78" fmla="*/ 1315848567 w 54"/>
                  <a:gd name="T79" fmla="*/ 1109697294 h 34"/>
                  <a:gd name="T80" fmla="*/ 1342968431 w 54"/>
                  <a:gd name="T81" fmla="*/ 1032255100 h 34"/>
                  <a:gd name="T82" fmla="*/ 1446604967 w 54"/>
                  <a:gd name="T83" fmla="*/ 1109697294 h 34"/>
                  <a:gd name="T84" fmla="*/ 1579092396 w 54"/>
                  <a:gd name="T85" fmla="*/ 1109697294 h 34"/>
                  <a:gd name="T86" fmla="*/ 1648233326 w 54"/>
                  <a:gd name="T87" fmla="*/ 1153431351 h 34"/>
                  <a:gd name="T88" fmla="*/ 1648233326 w 54"/>
                  <a:gd name="T89" fmla="*/ 946239771 h 34"/>
                  <a:gd name="T90" fmla="*/ 1684286735 w 54"/>
                  <a:gd name="T91" fmla="*/ 902594260 h 34"/>
                  <a:gd name="T92" fmla="*/ 1780782622 w 54"/>
                  <a:gd name="T93" fmla="*/ 988521043 h 34"/>
                  <a:gd name="T94" fmla="*/ 1780782622 w 54"/>
                  <a:gd name="T95" fmla="*/ 814790305 h 34"/>
                  <a:gd name="T96" fmla="*/ 1816763028 w 54"/>
                  <a:gd name="T97" fmla="*/ 72877434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DDDDDD"/>
              </a:solidFill>
              <a:ln w="3175" cap="rnd">
                <a:solidFill>
                  <a:schemeClr val="bg1"/>
                </a:solidFill>
                <a:round/>
                <a:headEnd/>
                <a:tailEnd/>
              </a:ln>
            </p:spPr>
            <p:txBody>
              <a:bodyPr/>
              <a:lstStyle/>
              <a:p>
                <a:endParaRPr lang="fr-FR"/>
              </a:p>
            </p:txBody>
          </p:sp>
          <p:sp>
            <p:nvSpPr>
              <p:cNvPr id="3094" name="Freeform 20"/>
              <p:cNvSpPr>
                <a:spLocks noChangeAspect="1"/>
              </p:cNvSpPr>
              <p:nvPr/>
            </p:nvSpPr>
            <p:spPr bwMode="auto">
              <a:xfrm>
                <a:off x="2640" y="2699"/>
                <a:ext cx="444" cy="233"/>
              </a:xfrm>
              <a:custGeom>
                <a:avLst/>
                <a:gdLst>
                  <a:gd name="T0" fmla="*/ 2147483647 w 91"/>
                  <a:gd name="T1" fmla="*/ 1372069460 h 48"/>
                  <a:gd name="T2" fmla="*/ 2147483647 w 91"/>
                  <a:gd name="T3" fmla="*/ 1307926755 h 48"/>
                  <a:gd name="T4" fmla="*/ 2147483647 w 91"/>
                  <a:gd name="T5" fmla="*/ 1307926755 h 48"/>
                  <a:gd name="T6" fmla="*/ 2147483647 w 91"/>
                  <a:gd name="T7" fmla="*/ 1089411658 h 48"/>
                  <a:gd name="T8" fmla="*/ 2147483647 w 91"/>
                  <a:gd name="T9" fmla="*/ 987682647 h 48"/>
                  <a:gd name="T10" fmla="*/ 2147483647 w 91"/>
                  <a:gd name="T11" fmla="*/ 878262154 h 48"/>
                  <a:gd name="T12" fmla="*/ 2147483647 w 91"/>
                  <a:gd name="T13" fmla="*/ 849872200 h 48"/>
                  <a:gd name="T14" fmla="*/ 2147483647 w 91"/>
                  <a:gd name="T15" fmla="*/ 668956146 h 48"/>
                  <a:gd name="T16" fmla="*/ 2147483647 w 91"/>
                  <a:gd name="T17" fmla="*/ 529563319 h 48"/>
                  <a:gd name="T18" fmla="*/ 2147483647 w 91"/>
                  <a:gd name="T19" fmla="*/ 384713168 h 48"/>
                  <a:gd name="T20" fmla="*/ 2147483647 w 91"/>
                  <a:gd name="T21" fmla="*/ 246905439 h 48"/>
                  <a:gd name="T22" fmla="*/ 2147483647 w 91"/>
                  <a:gd name="T23" fmla="*/ 210836585 h 48"/>
                  <a:gd name="T24" fmla="*/ 2147483647 w 91"/>
                  <a:gd name="T25" fmla="*/ 210836585 h 48"/>
                  <a:gd name="T26" fmla="*/ 2147483647 w 91"/>
                  <a:gd name="T27" fmla="*/ 109094643 h 48"/>
                  <a:gd name="T28" fmla="*/ 2147483647 w 91"/>
                  <a:gd name="T29" fmla="*/ 73352318 h 48"/>
                  <a:gd name="T30" fmla="*/ 2147483647 w 91"/>
                  <a:gd name="T31" fmla="*/ 36068204 h 48"/>
                  <a:gd name="T32" fmla="*/ 2147483647 w 91"/>
                  <a:gd name="T33" fmla="*/ 210836585 h 48"/>
                  <a:gd name="T34" fmla="*/ 2124829732 w 91"/>
                  <a:gd name="T35" fmla="*/ 320257699 h 48"/>
                  <a:gd name="T36" fmla="*/ 1903856997 w 91"/>
                  <a:gd name="T37" fmla="*/ 210836585 h 48"/>
                  <a:gd name="T38" fmla="*/ 1903856997 w 91"/>
                  <a:gd name="T39" fmla="*/ 320257699 h 48"/>
                  <a:gd name="T40" fmla="*/ 1712769142 w 91"/>
                  <a:gd name="T41" fmla="*/ 320257699 h 48"/>
                  <a:gd name="T42" fmla="*/ 1712769142 w 91"/>
                  <a:gd name="T43" fmla="*/ 457739072 h 48"/>
                  <a:gd name="T44" fmla="*/ 1452619812 w 91"/>
                  <a:gd name="T45" fmla="*/ 567213932 h 48"/>
                  <a:gd name="T46" fmla="*/ 1529371715 w 91"/>
                  <a:gd name="T47" fmla="*/ 776533144 h 48"/>
                  <a:gd name="T48" fmla="*/ 1231648639 w 91"/>
                  <a:gd name="T49" fmla="*/ 878262154 h 48"/>
                  <a:gd name="T50" fmla="*/ 932346446 w 91"/>
                  <a:gd name="T51" fmla="*/ 951614259 h 48"/>
                  <a:gd name="T52" fmla="*/ 780420822 w 91"/>
                  <a:gd name="T53" fmla="*/ 1061024189 h 48"/>
                  <a:gd name="T54" fmla="*/ 597038852 w 91"/>
                  <a:gd name="T55" fmla="*/ 987682647 h 48"/>
                  <a:gd name="T56" fmla="*/ 412060434 w 91"/>
                  <a:gd name="T57" fmla="*/ 987682647 h 48"/>
                  <a:gd name="T58" fmla="*/ 336888898 w 91"/>
                  <a:gd name="T59" fmla="*/ 1125165030 h 48"/>
                  <a:gd name="T60" fmla="*/ 114339115 w 91"/>
                  <a:gd name="T61" fmla="*/ 951614259 h 48"/>
                  <a:gd name="T62" fmla="*/ 37585778 w 91"/>
                  <a:gd name="T63" fmla="*/ 1089411658 h 48"/>
                  <a:gd name="T64" fmla="*/ 37585778 w 91"/>
                  <a:gd name="T65" fmla="*/ 1162763762 h 48"/>
                  <a:gd name="T66" fmla="*/ 37585778 w 91"/>
                  <a:gd name="T67" fmla="*/ 1270340760 h 48"/>
                  <a:gd name="T68" fmla="*/ 153503141 w 91"/>
                  <a:gd name="T69" fmla="*/ 1307926755 h 48"/>
                  <a:gd name="T70" fmla="*/ 260135980 w 91"/>
                  <a:gd name="T71" fmla="*/ 1409668813 h 48"/>
                  <a:gd name="T72" fmla="*/ 412060434 w 91"/>
                  <a:gd name="T73" fmla="*/ 1307926755 h 48"/>
                  <a:gd name="T74" fmla="*/ 451224851 w 91"/>
                  <a:gd name="T75" fmla="*/ 1409668813 h 48"/>
                  <a:gd name="T76" fmla="*/ 557874123 w 91"/>
                  <a:gd name="T77" fmla="*/ 1445422807 h 48"/>
                  <a:gd name="T78" fmla="*/ 711374337 w 91"/>
                  <a:gd name="T79" fmla="*/ 1481489953 h 48"/>
                  <a:gd name="T80" fmla="*/ 711374337 w 91"/>
                  <a:gd name="T81" fmla="*/ 1372069460 h 48"/>
                  <a:gd name="T82" fmla="*/ 894759898 w 91"/>
                  <a:gd name="T83" fmla="*/ 1336315466 h 48"/>
                  <a:gd name="T84" fmla="*/ 1078144834 w 91"/>
                  <a:gd name="T85" fmla="*/ 1307926755 h 48"/>
                  <a:gd name="T86" fmla="*/ 1231648639 w 91"/>
                  <a:gd name="T87" fmla="*/ 1270340760 h 48"/>
                  <a:gd name="T88" fmla="*/ 1231648639 w 91"/>
                  <a:gd name="T89" fmla="*/ 1372069460 h 48"/>
                  <a:gd name="T90" fmla="*/ 1345984280 w 91"/>
                  <a:gd name="T91" fmla="*/ 1518762485 h 48"/>
                  <a:gd name="T92" fmla="*/ 1566955765 w 91"/>
                  <a:gd name="T93" fmla="*/ 1554583583 h 48"/>
                  <a:gd name="T94" fmla="*/ 1866339147 w 91"/>
                  <a:gd name="T95" fmla="*/ 1583218342 h 48"/>
                  <a:gd name="T96" fmla="*/ 1903856997 w 91"/>
                  <a:gd name="T97" fmla="*/ 1618974821 h 48"/>
                  <a:gd name="T98" fmla="*/ 2147483647 w 91"/>
                  <a:gd name="T99" fmla="*/ 1692326926 h 48"/>
                  <a:gd name="T100" fmla="*/ 2147483647 w 91"/>
                  <a:gd name="T101" fmla="*/ 1554583583 h 48"/>
                  <a:gd name="T102" fmla="*/ 2147483647 w 91"/>
                  <a:gd name="T103" fmla="*/ 1554583583 h 48"/>
                  <a:gd name="T104" fmla="*/ 2147483647 w 91"/>
                  <a:gd name="T105" fmla="*/ 1518762485 h 48"/>
                  <a:gd name="T106" fmla="*/ 2147483647 w 91"/>
                  <a:gd name="T107" fmla="*/ 1372069460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DDDDDD"/>
              </a:solidFill>
              <a:ln w="3175" cap="rnd">
                <a:solidFill>
                  <a:schemeClr val="bg1"/>
                </a:solidFill>
                <a:round/>
                <a:headEnd/>
                <a:tailEnd/>
              </a:ln>
            </p:spPr>
            <p:txBody>
              <a:bodyPr/>
              <a:lstStyle/>
              <a:p>
                <a:endParaRPr lang="fr-FR"/>
              </a:p>
            </p:txBody>
          </p:sp>
          <p:sp>
            <p:nvSpPr>
              <p:cNvPr id="3095" name="Freeform 21"/>
              <p:cNvSpPr>
                <a:spLocks noChangeAspect="1"/>
              </p:cNvSpPr>
              <p:nvPr/>
            </p:nvSpPr>
            <p:spPr bwMode="auto">
              <a:xfrm>
                <a:off x="2782" y="2528"/>
                <a:ext cx="400" cy="216"/>
              </a:xfrm>
              <a:custGeom>
                <a:avLst/>
                <a:gdLst>
                  <a:gd name="T0" fmla="*/ 2147483647 w 82"/>
                  <a:gd name="T1" fmla="*/ 1114435512 h 44"/>
                  <a:gd name="T2" fmla="*/ 2147483647 w 82"/>
                  <a:gd name="T3" fmla="*/ 1000045722 h 44"/>
                  <a:gd name="T4" fmla="*/ 2147483647 w 82"/>
                  <a:gd name="T5" fmla="*/ 837817996 h 44"/>
                  <a:gd name="T6" fmla="*/ 2147483647 w 82"/>
                  <a:gd name="T7" fmla="*/ 756543586 h 44"/>
                  <a:gd name="T8" fmla="*/ 2147483647 w 82"/>
                  <a:gd name="T9" fmla="*/ 756543586 h 44"/>
                  <a:gd name="T10" fmla="*/ 2147483647 w 82"/>
                  <a:gd name="T11" fmla="*/ 673882379 h 44"/>
                  <a:gd name="T12" fmla="*/ 2147483647 w 82"/>
                  <a:gd name="T13" fmla="*/ 601061185 h 44"/>
                  <a:gd name="T14" fmla="*/ 2147483647 w 82"/>
                  <a:gd name="T15" fmla="*/ 601061185 h 44"/>
                  <a:gd name="T16" fmla="*/ 2147483647 w 82"/>
                  <a:gd name="T17" fmla="*/ 519772009 h 44"/>
                  <a:gd name="T18" fmla="*/ 2120773767 w 82"/>
                  <a:gd name="T19" fmla="*/ 480330580 h 44"/>
                  <a:gd name="T20" fmla="*/ 2147483647 w 82"/>
                  <a:gd name="T21" fmla="*/ 601061185 h 44"/>
                  <a:gd name="T22" fmla="*/ 2044138634 w 82"/>
                  <a:gd name="T23" fmla="*/ 715379499 h 44"/>
                  <a:gd name="T24" fmla="*/ 1937740079 w 82"/>
                  <a:gd name="T25" fmla="*/ 601061185 h 44"/>
                  <a:gd name="T26" fmla="*/ 1900204249 w 82"/>
                  <a:gd name="T27" fmla="*/ 316395198 h 44"/>
                  <a:gd name="T28" fmla="*/ 1746943974 w 82"/>
                  <a:gd name="T29" fmla="*/ 316395198 h 44"/>
                  <a:gd name="T30" fmla="*/ 1601431131 w 82"/>
                  <a:gd name="T31" fmla="*/ 203713142 h 44"/>
                  <a:gd name="T32" fmla="*/ 1410635026 w 82"/>
                  <a:gd name="T33" fmla="*/ 235120474 h 44"/>
                  <a:gd name="T34" fmla="*/ 1410635026 w 82"/>
                  <a:gd name="T35" fmla="*/ 122438458 h 44"/>
                  <a:gd name="T36" fmla="*/ 1266699704 w 82"/>
                  <a:gd name="T37" fmla="*/ 41497140 h 44"/>
                  <a:gd name="T38" fmla="*/ 1190061450 w 82"/>
                  <a:gd name="T39" fmla="*/ 203713142 h 44"/>
                  <a:gd name="T40" fmla="*/ 1044874538 w 82"/>
                  <a:gd name="T41" fmla="*/ 41497140 h 44"/>
                  <a:gd name="T42" fmla="*/ 1007012152 w 82"/>
                  <a:gd name="T43" fmla="*/ 162213705 h 44"/>
                  <a:gd name="T44" fmla="*/ 778760139 w 82"/>
                  <a:gd name="T45" fmla="*/ 276549260 h 44"/>
                  <a:gd name="T46" fmla="*/ 519344041 w 82"/>
                  <a:gd name="T47" fmla="*/ 398984537 h 44"/>
                  <a:gd name="T48" fmla="*/ 259673581 w 82"/>
                  <a:gd name="T49" fmla="*/ 480330580 h 44"/>
                  <a:gd name="T50" fmla="*/ 114160933 w 82"/>
                  <a:gd name="T51" fmla="*/ 519772009 h 44"/>
                  <a:gd name="T52" fmla="*/ 0 w 82"/>
                  <a:gd name="T53" fmla="*/ 561269129 h 44"/>
                  <a:gd name="T54" fmla="*/ 183035327 w 82"/>
                  <a:gd name="T55" fmla="*/ 756543586 h 44"/>
                  <a:gd name="T56" fmla="*/ 183035327 w 82"/>
                  <a:gd name="T57" fmla="*/ 919107486 h 44"/>
                  <a:gd name="T58" fmla="*/ 336309104 w 82"/>
                  <a:gd name="T59" fmla="*/ 1195376889 h 44"/>
                  <a:gd name="T60" fmla="*/ 556882368 w 82"/>
                  <a:gd name="T61" fmla="*/ 1357604928 h 44"/>
                  <a:gd name="T62" fmla="*/ 816285979 w 82"/>
                  <a:gd name="T63" fmla="*/ 1634221816 h 44"/>
                  <a:gd name="T64" fmla="*/ 1044874538 w 82"/>
                  <a:gd name="T65" fmla="*/ 1755289852 h 44"/>
                  <a:gd name="T66" fmla="*/ 1304222422 w 82"/>
                  <a:gd name="T67" fmla="*/ 1634221816 h 44"/>
                  <a:gd name="T68" fmla="*/ 1304222422 w 82"/>
                  <a:gd name="T69" fmla="*/ 1438878710 h 44"/>
                  <a:gd name="T70" fmla="*/ 1373165382 w 82"/>
                  <a:gd name="T71" fmla="*/ 1478671708 h 44"/>
                  <a:gd name="T72" fmla="*/ 1601431131 w 82"/>
                  <a:gd name="T73" fmla="*/ 1520168828 h 44"/>
                  <a:gd name="T74" fmla="*/ 1861103698 w 82"/>
                  <a:gd name="T75" fmla="*/ 1634221816 h 44"/>
                  <a:gd name="T76" fmla="*/ 2006682726 w 82"/>
                  <a:gd name="T77" fmla="*/ 1634221816 h 44"/>
                  <a:gd name="T78" fmla="*/ 2147483647 w 82"/>
                  <a:gd name="T79" fmla="*/ 1673999734 h 44"/>
                  <a:gd name="T80" fmla="*/ 2147483647 w 82"/>
                  <a:gd name="T81" fmla="*/ 1553211947 h 44"/>
                  <a:gd name="T82" fmla="*/ 2147483647 w 82"/>
                  <a:gd name="T83" fmla="*/ 1553211947 h 44"/>
                  <a:gd name="T84" fmla="*/ 2147483647 w 82"/>
                  <a:gd name="T85" fmla="*/ 1397382846 h 44"/>
                  <a:gd name="T86" fmla="*/ 2147483647 w 82"/>
                  <a:gd name="T87" fmla="*/ 1235166117 h 44"/>
                  <a:gd name="T88" fmla="*/ 2147483647 w 82"/>
                  <a:gd name="T89" fmla="*/ 1154227254 h 44"/>
                  <a:gd name="T90" fmla="*/ 2147483647 w 82"/>
                  <a:gd name="T91" fmla="*/ 1114435512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DDDDDD"/>
              </a:solidFill>
              <a:ln w="3175" cap="rnd">
                <a:solidFill>
                  <a:schemeClr val="bg1"/>
                </a:solidFill>
                <a:round/>
                <a:headEnd/>
                <a:tailEnd/>
              </a:ln>
            </p:spPr>
            <p:txBody>
              <a:bodyPr/>
              <a:lstStyle/>
              <a:p>
                <a:endParaRPr lang="fr-FR"/>
              </a:p>
            </p:txBody>
          </p:sp>
          <p:sp>
            <p:nvSpPr>
              <p:cNvPr id="3096" name="Freeform 22"/>
              <p:cNvSpPr>
                <a:spLocks noChangeAspect="1"/>
              </p:cNvSpPr>
              <p:nvPr/>
            </p:nvSpPr>
            <p:spPr bwMode="auto">
              <a:xfrm>
                <a:off x="2868" y="2891"/>
                <a:ext cx="183" cy="130"/>
              </a:xfrm>
              <a:custGeom>
                <a:avLst/>
                <a:gdLst>
                  <a:gd name="T0" fmla="*/ 1602808064 w 37"/>
                  <a:gd name="T1" fmla="*/ 228195734 h 27"/>
                  <a:gd name="T2" fmla="*/ 1516148163 w 37"/>
                  <a:gd name="T3" fmla="*/ 126507760 h 27"/>
                  <a:gd name="T4" fmla="*/ 1471765399 w 37"/>
                  <a:gd name="T5" fmla="*/ 0 h 27"/>
                  <a:gd name="T6" fmla="*/ 1296264316 w 37"/>
                  <a:gd name="T7" fmla="*/ 126507760 h 27"/>
                  <a:gd name="T8" fmla="*/ 1085721261 w 37"/>
                  <a:gd name="T9" fmla="*/ 161430257 h 27"/>
                  <a:gd name="T10" fmla="*/ 779177197 w 37"/>
                  <a:gd name="T11" fmla="*/ 161430257 h 27"/>
                  <a:gd name="T12" fmla="*/ 561473523 w 37"/>
                  <a:gd name="T13" fmla="*/ 287935936 h 27"/>
                  <a:gd name="T14" fmla="*/ 175501003 w 37"/>
                  <a:gd name="T15" fmla="*/ 228195734 h 27"/>
                  <a:gd name="T16" fmla="*/ 44383338 w 37"/>
                  <a:gd name="T17" fmla="*/ 287935936 h 27"/>
                  <a:gd name="T18" fmla="*/ 86659624 w 37"/>
                  <a:gd name="T19" fmla="*/ 421407111 h 27"/>
                  <a:gd name="T20" fmla="*/ 86659624 w 37"/>
                  <a:gd name="T21" fmla="*/ 549358197 h 27"/>
                  <a:gd name="T22" fmla="*/ 175501003 w 37"/>
                  <a:gd name="T23" fmla="*/ 675879323 h 27"/>
                  <a:gd name="T24" fmla="*/ 262086359 w 37"/>
                  <a:gd name="T25" fmla="*/ 742582901 h 27"/>
                  <a:gd name="T26" fmla="*/ 131043575 w 37"/>
                  <a:gd name="T27" fmla="*/ 837297138 h 27"/>
                  <a:gd name="T28" fmla="*/ 262086359 w 37"/>
                  <a:gd name="T29" fmla="*/ 837297138 h 27"/>
                  <a:gd name="T30" fmla="*/ 350563281 w 37"/>
                  <a:gd name="T31" fmla="*/ 777256337 h 27"/>
                  <a:gd name="T32" fmla="*/ 473071067 w 37"/>
                  <a:gd name="T33" fmla="*/ 803831026 h 27"/>
                  <a:gd name="T34" fmla="*/ 604114049 w 37"/>
                  <a:gd name="T35" fmla="*/ 742582901 h 27"/>
                  <a:gd name="T36" fmla="*/ 692517296 w 37"/>
                  <a:gd name="T37" fmla="*/ 803831026 h 27"/>
                  <a:gd name="T38" fmla="*/ 823634665 w 37"/>
                  <a:gd name="T39" fmla="*/ 803831026 h 27"/>
                  <a:gd name="T40" fmla="*/ 999061360 w 37"/>
                  <a:gd name="T41" fmla="*/ 837297138 h 27"/>
                  <a:gd name="T42" fmla="*/ 999061360 w 37"/>
                  <a:gd name="T43" fmla="*/ 609111188 h 27"/>
                  <a:gd name="T44" fmla="*/ 1174194306 w 37"/>
                  <a:gd name="T45" fmla="*/ 609111188 h 27"/>
                  <a:gd name="T46" fmla="*/ 1174194306 w 37"/>
                  <a:gd name="T47" fmla="*/ 387881834 h 27"/>
                  <a:gd name="T48" fmla="*/ 1471765399 w 37"/>
                  <a:gd name="T49" fmla="*/ 287935936 h 27"/>
                  <a:gd name="T50" fmla="*/ 1471765399 w 37"/>
                  <a:gd name="T51" fmla="*/ 194657515 h 27"/>
                  <a:gd name="T52" fmla="*/ 1602808064 w 37"/>
                  <a:gd name="T53" fmla="*/ 228195734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DDDDDD"/>
              </a:solidFill>
              <a:ln w="3175" cap="rnd">
                <a:solidFill>
                  <a:schemeClr val="bg1"/>
                </a:solidFill>
                <a:round/>
                <a:headEnd/>
                <a:tailEnd/>
              </a:ln>
            </p:spPr>
            <p:txBody>
              <a:bodyPr/>
              <a:lstStyle/>
              <a:p>
                <a:endParaRPr lang="fr-FR"/>
              </a:p>
            </p:txBody>
          </p:sp>
          <p:sp>
            <p:nvSpPr>
              <p:cNvPr id="3097" name="Freeform 23"/>
              <p:cNvSpPr>
                <a:spLocks noChangeAspect="1" noEditPoints="1"/>
              </p:cNvSpPr>
              <p:nvPr/>
            </p:nvSpPr>
            <p:spPr bwMode="auto">
              <a:xfrm>
                <a:off x="3035" y="2744"/>
                <a:ext cx="387" cy="245"/>
              </a:xfrm>
              <a:custGeom>
                <a:avLst/>
                <a:gdLst>
                  <a:gd name="T0" fmla="*/ 0 w 79"/>
                  <a:gd name="T1" fmla="*/ 1172437460 h 50"/>
                  <a:gd name="T2" fmla="*/ 39123245 w 79"/>
                  <a:gd name="T3" fmla="*/ 1331959773 h 50"/>
                  <a:gd name="T4" fmla="*/ 118740372 w 79"/>
                  <a:gd name="T5" fmla="*/ 1444279969 h 50"/>
                  <a:gd name="T6" fmla="*/ 118740372 w 79"/>
                  <a:gd name="T7" fmla="*/ 1444279969 h 50"/>
                  <a:gd name="T8" fmla="*/ 191654318 w 79"/>
                  <a:gd name="T9" fmla="*/ 1563301168 h 50"/>
                  <a:gd name="T10" fmla="*/ 310406016 w 79"/>
                  <a:gd name="T11" fmla="*/ 1563301168 h 50"/>
                  <a:gd name="T12" fmla="*/ 350886083 w 79"/>
                  <a:gd name="T13" fmla="*/ 1683886603 h 50"/>
                  <a:gd name="T14" fmla="*/ 390023270 w 79"/>
                  <a:gd name="T15" fmla="*/ 1683886603 h 50"/>
                  <a:gd name="T16" fmla="*/ 510049265 w 79"/>
                  <a:gd name="T17" fmla="*/ 1835133328 h 50"/>
                  <a:gd name="T18" fmla="*/ 779702296 w 79"/>
                  <a:gd name="T19" fmla="*/ 1914896836 h 50"/>
                  <a:gd name="T20" fmla="*/ 1050970105 w 79"/>
                  <a:gd name="T21" fmla="*/ 1954095570 h 50"/>
                  <a:gd name="T22" fmla="*/ 1169710987 w 79"/>
                  <a:gd name="T23" fmla="*/ 1874332062 h 50"/>
                  <a:gd name="T24" fmla="*/ 1249325341 w 79"/>
                  <a:gd name="T25" fmla="*/ 1874332062 h 50"/>
                  <a:gd name="T26" fmla="*/ 1361376043 w 79"/>
                  <a:gd name="T27" fmla="*/ 1763655129 h 50"/>
                  <a:gd name="T28" fmla="*/ 1559734413 w 79"/>
                  <a:gd name="T29" fmla="*/ 1722823167 h 50"/>
                  <a:gd name="T30" fmla="*/ 1679756960 w 79"/>
                  <a:gd name="T31" fmla="*/ 1643054641 h 50"/>
                  <a:gd name="T32" fmla="*/ 1910619712 w 79"/>
                  <a:gd name="T33" fmla="*/ 1683886603 h 50"/>
                  <a:gd name="T34" fmla="*/ 2147483647 w 79"/>
                  <a:gd name="T35" fmla="*/ 1603788170 h 50"/>
                  <a:gd name="T36" fmla="*/ 2147483647 w 79"/>
                  <a:gd name="T37" fmla="*/ 1524034697 h 50"/>
                  <a:gd name="T38" fmla="*/ 2147483647 w 79"/>
                  <a:gd name="T39" fmla="*/ 1372859472 h 50"/>
                  <a:gd name="T40" fmla="*/ 2147483647 w 79"/>
                  <a:gd name="T41" fmla="*/ 1331959773 h 50"/>
                  <a:gd name="T42" fmla="*/ 2147483647 w 79"/>
                  <a:gd name="T43" fmla="*/ 1053487762 h 50"/>
                  <a:gd name="T44" fmla="*/ 2147483647 w 79"/>
                  <a:gd name="T45" fmla="*/ 781658737 h 50"/>
                  <a:gd name="T46" fmla="*/ 2147483647 w 79"/>
                  <a:gd name="T47" fmla="*/ 582937534 h 50"/>
                  <a:gd name="T48" fmla="*/ 2147483647 w 79"/>
                  <a:gd name="T49" fmla="*/ 550314677 h 50"/>
                  <a:gd name="T50" fmla="*/ 2147483647 w 79"/>
                  <a:gd name="T51" fmla="*/ 470547092 h 50"/>
                  <a:gd name="T52" fmla="*/ 2147483647 w 79"/>
                  <a:gd name="T53" fmla="*/ 351596766 h 50"/>
                  <a:gd name="T54" fmla="*/ 2147483647 w 79"/>
                  <a:gd name="T55" fmla="*/ 351596766 h 50"/>
                  <a:gd name="T56" fmla="*/ 2147483647 w 79"/>
                  <a:gd name="T57" fmla="*/ 271828632 h 50"/>
                  <a:gd name="T58" fmla="*/ 2147483647 w 79"/>
                  <a:gd name="T59" fmla="*/ 200421934 h 50"/>
                  <a:gd name="T60" fmla="*/ 2147483647 w 79"/>
                  <a:gd name="T61" fmla="*/ 118966907 h 50"/>
                  <a:gd name="T62" fmla="*/ 2147483647 w 79"/>
                  <a:gd name="T63" fmla="*/ 200421934 h 50"/>
                  <a:gd name="T64" fmla="*/ 2147483647 w 79"/>
                  <a:gd name="T65" fmla="*/ 0 h 50"/>
                  <a:gd name="T66" fmla="*/ 2147483647 w 79"/>
                  <a:gd name="T67" fmla="*/ 40902434 h 50"/>
                  <a:gd name="T68" fmla="*/ 1990166973 w 79"/>
                  <a:gd name="T69" fmla="*/ 40902434 h 50"/>
                  <a:gd name="T70" fmla="*/ 1869795793 w 79"/>
                  <a:gd name="T71" fmla="*/ 200421934 h 50"/>
                  <a:gd name="T72" fmla="*/ 1718896655 w 79"/>
                  <a:gd name="T73" fmla="*/ 311027523 h 50"/>
                  <a:gd name="T74" fmla="*/ 1520595972 w 79"/>
                  <a:gd name="T75" fmla="*/ 231273893 h 50"/>
                  <a:gd name="T76" fmla="*/ 1480115670 w 79"/>
                  <a:gd name="T77" fmla="*/ 390795500 h 50"/>
                  <a:gd name="T78" fmla="*/ 1249325341 w 79"/>
                  <a:gd name="T79" fmla="*/ 390795500 h 50"/>
                  <a:gd name="T80" fmla="*/ 1130917416 w 79"/>
                  <a:gd name="T81" fmla="*/ 390795500 h 50"/>
                  <a:gd name="T82" fmla="*/ 1169710987 w 79"/>
                  <a:gd name="T83" fmla="*/ 511448986 h 50"/>
                  <a:gd name="T84" fmla="*/ 1090093498 w 79"/>
                  <a:gd name="T85" fmla="*/ 582937534 h 50"/>
                  <a:gd name="T86" fmla="*/ 581677353 w 79"/>
                  <a:gd name="T87" fmla="*/ 550314677 h 50"/>
                  <a:gd name="T88" fmla="*/ 390023270 w 79"/>
                  <a:gd name="T89" fmla="*/ 390795500 h 50"/>
                  <a:gd name="T90" fmla="*/ 350886083 w 79"/>
                  <a:gd name="T91" fmla="*/ 582937534 h 50"/>
                  <a:gd name="T92" fmla="*/ 271269142 w 79"/>
                  <a:gd name="T93" fmla="*/ 622136895 h 50"/>
                  <a:gd name="T94" fmla="*/ 191654318 w 79"/>
                  <a:gd name="T95" fmla="*/ 742446833 h 50"/>
                  <a:gd name="T96" fmla="*/ 39123245 w 79"/>
                  <a:gd name="T97" fmla="*/ 861410329 h 50"/>
                  <a:gd name="T98" fmla="*/ 118740372 w 79"/>
                  <a:gd name="T99" fmla="*/ 1092686495 h 50"/>
                  <a:gd name="T100" fmla="*/ 39123245 w 79"/>
                  <a:gd name="T101" fmla="*/ 1092686495 h 50"/>
                  <a:gd name="T102" fmla="*/ 0 w 79"/>
                  <a:gd name="T103" fmla="*/ 1172437460 h 50"/>
                  <a:gd name="T104" fmla="*/ 39123245 w 79"/>
                  <a:gd name="T105" fmla="*/ 1331959773 h 50"/>
                  <a:gd name="T106" fmla="*/ 118740372 w 79"/>
                  <a:gd name="T107" fmla="*/ 1444279969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DDDDDD"/>
              </a:solidFill>
              <a:ln w="3175" cap="rnd">
                <a:solidFill>
                  <a:schemeClr val="bg1"/>
                </a:solidFill>
                <a:round/>
                <a:headEnd/>
                <a:tailEnd/>
              </a:ln>
            </p:spPr>
            <p:txBody>
              <a:bodyPr/>
              <a:lstStyle/>
              <a:p>
                <a:endParaRPr lang="fr-FR"/>
              </a:p>
            </p:txBody>
          </p:sp>
          <p:sp>
            <p:nvSpPr>
              <p:cNvPr id="3098" name="Freeform 24"/>
              <p:cNvSpPr>
                <a:spLocks noChangeAspect="1"/>
              </p:cNvSpPr>
              <p:nvPr/>
            </p:nvSpPr>
            <p:spPr bwMode="auto">
              <a:xfrm>
                <a:off x="3063" y="2655"/>
                <a:ext cx="339" cy="163"/>
              </a:xfrm>
              <a:custGeom>
                <a:avLst/>
                <a:gdLst>
                  <a:gd name="T0" fmla="*/ 2147483647 w 69"/>
                  <a:gd name="T1" fmla="*/ 899596149 h 33"/>
                  <a:gd name="T2" fmla="*/ 2147483647 w 69"/>
                  <a:gd name="T3" fmla="*/ 769910011 h 33"/>
                  <a:gd name="T4" fmla="*/ 2147483647 w 69"/>
                  <a:gd name="T5" fmla="*/ 640573661 h 33"/>
                  <a:gd name="T6" fmla="*/ 2147483647 w 69"/>
                  <a:gd name="T7" fmla="*/ 467335523 h 33"/>
                  <a:gd name="T8" fmla="*/ 2147483647 w 69"/>
                  <a:gd name="T9" fmla="*/ 379821516 h 33"/>
                  <a:gd name="T10" fmla="*/ 2147483647 w 69"/>
                  <a:gd name="T11" fmla="*/ 346536496 h 33"/>
                  <a:gd name="T12" fmla="*/ 2147483647 w 69"/>
                  <a:gd name="T13" fmla="*/ 173238849 h 33"/>
                  <a:gd name="T14" fmla="*/ 2129822429 w 69"/>
                  <a:gd name="T15" fmla="*/ 129686731 h 33"/>
                  <a:gd name="T16" fmla="*/ 1974699242 w 69"/>
                  <a:gd name="T17" fmla="*/ 259023516 h 33"/>
                  <a:gd name="T18" fmla="*/ 1892890894 w 69"/>
                  <a:gd name="T19" fmla="*/ 173238849 h 33"/>
                  <a:gd name="T20" fmla="*/ 1647801667 w 69"/>
                  <a:gd name="T21" fmla="*/ 173238849 h 33"/>
                  <a:gd name="T22" fmla="*/ 1532687144 w 69"/>
                  <a:gd name="T23" fmla="*/ 302925461 h 33"/>
                  <a:gd name="T24" fmla="*/ 1409487877 w 69"/>
                  <a:gd name="T25" fmla="*/ 346536496 h 33"/>
                  <a:gd name="T26" fmla="*/ 1409487877 w 69"/>
                  <a:gd name="T27" fmla="*/ 215412402 h 33"/>
                  <a:gd name="T28" fmla="*/ 1245870867 w 69"/>
                  <a:gd name="T29" fmla="*/ 0 h 33"/>
                  <a:gd name="T30" fmla="*/ 1089017661 w 69"/>
                  <a:gd name="T31" fmla="*/ 173238849 h 33"/>
                  <a:gd name="T32" fmla="*/ 967477352 w 69"/>
                  <a:gd name="T33" fmla="*/ 85725750 h 33"/>
                  <a:gd name="T34" fmla="*/ 802199812 w 69"/>
                  <a:gd name="T35" fmla="*/ 129686731 h 33"/>
                  <a:gd name="T36" fmla="*/ 647018297 w 69"/>
                  <a:gd name="T37" fmla="*/ 215412402 h 33"/>
                  <a:gd name="T38" fmla="*/ 607008376 w 69"/>
                  <a:gd name="T39" fmla="*/ 379821516 h 33"/>
                  <a:gd name="T40" fmla="*/ 360202650 w 69"/>
                  <a:gd name="T41" fmla="*/ 553059969 h 33"/>
                  <a:gd name="T42" fmla="*/ 163279661 w 69"/>
                  <a:gd name="T43" fmla="*/ 553059969 h 33"/>
                  <a:gd name="T44" fmla="*/ 41727069 w 69"/>
                  <a:gd name="T45" fmla="*/ 682382410 h 33"/>
                  <a:gd name="T46" fmla="*/ 41727069 w 69"/>
                  <a:gd name="T47" fmla="*/ 855694520 h 33"/>
                  <a:gd name="T48" fmla="*/ 41727069 w 69"/>
                  <a:gd name="T49" fmla="*/ 1028933922 h 33"/>
                  <a:gd name="T50" fmla="*/ 163279661 w 69"/>
                  <a:gd name="T51" fmla="*/ 1193689899 h 33"/>
                  <a:gd name="T52" fmla="*/ 360202650 w 69"/>
                  <a:gd name="T53" fmla="*/ 1365142901 h 33"/>
                  <a:gd name="T54" fmla="*/ 885669633 w 69"/>
                  <a:gd name="T55" fmla="*/ 1408754964 h 33"/>
                  <a:gd name="T56" fmla="*/ 967477352 w 69"/>
                  <a:gd name="T57" fmla="*/ 1323028937 h 33"/>
                  <a:gd name="T58" fmla="*/ 925749988 w 69"/>
                  <a:gd name="T59" fmla="*/ 1193689899 h 33"/>
                  <a:gd name="T60" fmla="*/ 1048947997 w 69"/>
                  <a:gd name="T61" fmla="*/ 1193689899 h 33"/>
                  <a:gd name="T62" fmla="*/ 1285953738 w 69"/>
                  <a:gd name="T63" fmla="*/ 1193689899 h 33"/>
                  <a:gd name="T64" fmla="*/ 1327679530 w 69"/>
                  <a:gd name="T65" fmla="*/ 1028933922 h 33"/>
                  <a:gd name="T66" fmla="*/ 1532687144 w 69"/>
                  <a:gd name="T67" fmla="*/ 1106180001 h 33"/>
                  <a:gd name="T68" fmla="*/ 1687882022 w 69"/>
                  <a:gd name="T69" fmla="*/ 985322492 h 33"/>
                  <a:gd name="T70" fmla="*/ 1811419620 w 69"/>
                  <a:gd name="T71" fmla="*/ 812083722 h 33"/>
                  <a:gd name="T72" fmla="*/ 2056508848 w 69"/>
                  <a:gd name="T73" fmla="*/ 812083722 h 33"/>
                  <a:gd name="T74" fmla="*/ 2147483647 w 69"/>
                  <a:gd name="T75" fmla="*/ 769910011 h 33"/>
                  <a:gd name="T76" fmla="*/ 2147483647 w 69"/>
                  <a:gd name="T77" fmla="*/ 985322492 h 33"/>
                  <a:gd name="T78" fmla="*/ 2147483647 w 69"/>
                  <a:gd name="T79" fmla="*/ 89959614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DDDDDD"/>
              </a:solidFill>
              <a:ln w="3175" cap="rnd">
                <a:solidFill>
                  <a:schemeClr val="bg1"/>
                </a:solidFill>
                <a:round/>
                <a:headEnd/>
                <a:tailEnd/>
              </a:ln>
            </p:spPr>
            <p:txBody>
              <a:bodyPr/>
              <a:lstStyle/>
              <a:p>
                <a:endParaRPr lang="fr-FR"/>
              </a:p>
            </p:txBody>
          </p:sp>
          <p:sp>
            <p:nvSpPr>
              <p:cNvPr id="3099" name="Freeform 25"/>
              <p:cNvSpPr>
                <a:spLocks noChangeAspect="1"/>
              </p:cNvSpPr>
              <p:nvPr/>
            </p:nvSpPr>
            <p:spPr bwMode="auto">
              <a:xfrm>
                <a:off x="2876" y="2920"/>
                <a:ext cx="346" cy="297"/>
              </a:xfrm>
              <a:custGeom>
                <a:avLst/>
                <a:gdLst>
                  <a:gd name="T0" fmla="*/ 2147483647 w 71"/>
                  <a:gd name="T1" fmla="*/ 913308931 h 61"/>
                  <a:gd name="T2" fmla="*/ 2147483647 w 71"/>
                  <a:gd name="T3" fmla="*/ 801167992 h 61"/>
                  <a:gd name="T4" fmla="*/ 2147483647 w 71"/>
                  <a:gd name="T5" fmla="*/ 584210890 h 61"/>
                  <a:gd name="T6" fmla="*/ 2147483647 w 71"/>
                  <a:gd name="T7" fmla="*/ 433593717 h 61"/>
                  <a:gd name="T8" fmla="*/ 1948552022 w 71"/>
                  <a:gd name="T9" fmla="*/ 472120118 h 61"/>
                  <a:gd name="T10" fmla="*/ 1585645078 w 71"/>
                  <a:gd name="T11" fmla="*/ 255163406 h 61"/>
                  <a:gd name="T12" fmla="*/ 1511230042 w 71"/>
                  <a:gd name="T13" fmla="*/ 143087709 h 61"/>
                  <a:gd name="T14" fmla="*/ 1322270069 w 71"/>
                  <a:gd name="T15" fmla="*/ 36967522 h 61"/>
                  <a:gd name="T16" fmla="*/ 1216657269 w 71"/>
                  <a:gd name="T17" fmla="*/ 112076398 h 61"/>
                  <a:gd name="T18" fmla="*/ 959682809 w 71"/>
                  <a:gd name="T19" fmla="*/ 472120118 h 61"/>
                  <a:gd name="T20" fmla="*/ 807610982 w 71"/>
                  <a:gd name="T21" fmla="*/ 725738034 h 61"/>
                  <a:gd name="T22" fmla="*/ 551866761 w 71"/>
                  <a:gd name="T23" fmla="*/ 696672628 h 61"/>
                  <a:gd name="T24" fmla="*/ 370540851 w 71"/>
                  <a:gd name="T25" fmla="*/ 696672628 h 61"/>
                  <a:gd name="T26" fmla="*/ 181326456 w 71"/>
                  <a:gd name="T27" fmla="*/ 725738034 h 61"/>
                  <a:gd name="T28" fmla="*/ 0 w 71"/>
                  <a:gd name="T29" fmla="*/ 696672628 h 61"/>
                  <a:gd name="T30" fmla="*/ 218534910 w 71"/>
                  <a:gd name="T31" fmla="*/ 1130279900 h 61"/>
                  <a:gd name="T32" fmla="*/ 370540851 w 71"/>
                  <a:gd name="T33" fmla="*/ 764265683 h 61"/>
                  <a:gd name="T34" fmla="*/ 626284292 w 71"/>
                  <a:gd name="T35" fmla="*/ 950221835 h 61"/>
                  <a:gd name="T36" fmla="*/ 733194074 w 71"/>
                  <a:gd name="T37" fmla="*/ 1272967623 h 61"/>
                  <a:gd name="T38" fmla="*/ 846438442 w 71"/>
                  <a:gd name="T39" fmla="*/ 1565099009 h 61"/>
                  <a:gd name="T40" fmla="*/ 1102180947 w 71"/>
                  <a:gd name="T41" fmla="*/ 1789651363 h 61"/>
                  <a:gd name="T42" fmla="*/ 1398305671 w 71"/>
                  <a:gd name="T43" fmla="*/ 1931113226 h 61"/>
                  <a:gd name="T44" fmla="*/ 1911343880 w 71"/>
                  <a:gd name="T45" fmla="*/ 2147483647 h 61"/>
                  <a:gd name="T46" fmla="*/ 1616838787 w 71"/>
                  <a:gd name="T47" fmla="*/ 1855938786 h 61"/>
                  <a:gd name="T48" fmla="*/ 1291073553 w 71"/>
                  <a:gd name="T49" fmla="*/ 1497516549 h 61"/>
                  <a:gd name="T50" fmla="*/ 1102180947 w 71"/>
                  <a:gd name="T51" fmla="*/ 1130279900 h 61"/>
                  <a:gd name="T52" fmla="*/ 1027698544 w 71"/>
                  <a:gd name="T53" fmla="*/ 913308931 h 61"/>
                  <a:gd name="T54" fmla="*/ 1291073553 w 71"/>
                  <a:gd name="T55" fmla="*/ 980901986 h 61"/>
                  <a:gd name="T56" fmla="*/ 1435513812 w 71"/>
                  <a:gd name="T57" fmla="*/ 838135115 h 61"/>
                  <a:gd name="T58" fmla="*/ 1692809516 w 71"/>
                  <a:gd name="T59" fmla="*/ 876341808 h 61"/>
                  <a:gd name="T60" fmla="*/ 1948552022 w 71"/>
                  <a:gd name="T61" fmla="*/ 980901986 h 61"/>
                  <a:gd name="T62" fmla="*/ 2147483647 w 71"/>
                  <a:gd name="T63" fmla="*/ 950221835 h 61"/>
                  <a:gd name="T64" fmla="*/ 2147483647 w 71"/>
                  <a:gd name="T65" fmla="*/ 10932978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DDDDDD"/>
              </a:solidFill>
              <a:ln w="3175" cap="rnd">
                <a:solidFill>
                  <a:schemeClr val="bg1"/>
                </a:solidFill>
                <a:round/>
                <a:headEnd/>
                <a:tailEnd/>
              </a:ln>
            </p:spPr>
            <p:txBody>
              <a:bodyPr/>
              <a:lstStyle/>
              <a:p>
                <a:endParaRPr lang="fr-FR"/>
              </a:p>
            </p:txBody>
          </p:sp>
          <p:sp>
            <p:nvSpPr>
              <p:cNvPr id="3100" name="Freeform 26"/>
              <p:cNvSpPr>
                <a:spLocks noChangeAspect="1"/>
              </p:cNvSpPr>
              <p:nvPr/>
            </p:nvSpPr>
            <p:spPr bwMode="auto">
              <a:xfrm>
                <a:off x="3006" y="3030"/>
                <a:ext cx="241" cy="228"/>
              </a:xfrm>
              <a:custGeom>
                <a:avLst/>
                <a:gdLst>
                  <a:gd name="T0" fmla="*/ 1019054864 w 49"/>
                  <a:gd name="T1" fmla="*/ 1682524926 h 46"/>
                  <a:gd name="T2" fmla="*/ 894430242 w 49"/>
                  <a:gd name="T3" fmla="*/ 1513123282 h 46"/>
                  <a:gd name="T4" fmla="*/ 695458815 w 49"/>
                  <a:gd name="T5" fmla="*/ 1243993916 h 46"/>
                  <a:gd name="T6" fmla="*/ 488323216 w 49"/>
                  <a:gd name="T7" fmla="*/ 975162417 h 46"/>
                  <a:gd name="T8" fmla="*/ 323255540 w 49"/>
                  <a:gd name="T9" fmla="*/ 796284859 h 46"/>
                  <a:gd name="T10" fmla="*/ 249320147 w 49"/>
                  <a:gd name="T11" fmla="*/ 572274417 h 46"/>
                  <a:gd name="T12" fmla="*/ 124624111 w 49"/>
                  <a:gd name="T13" fmla="*/ 357322275 h 46"/>
                  <a:gd name="T14" fmla="*/ 42126531 w 49"/>
                  <a:gd name="T15" fmla="*/ 357322275 h 46"/>
                  <a:gd name="T16" fmla="*/ 42126531 w 49"/>
                  <a:gd name="T17" fmla="*/ 90327345 h 46"/>
                  <a:gd name="T18" fmla="*/ 124624111 w 49"/>
                  <a:gd name="T19" fmla="*/ 45192024 h 46"/>
                  <a:gd name="T20" fmla="*/ 323255540 w 49"/>
                  <a:gd name="T21" fmla="*/ 178874942 h 46"/>
                  <a:gd name="T22" fmla="*/ 405753533 w 49"/>
                  <a:gd name="T23" fmla="*/ 90327345 h 46"/>
                  <a:gd name="T24" fmla="*/ 488323216 w 49"/>
                  <a:gd name="T25" fmla="*/ 0 h 46"/>
                  <a:gd name="T26" fmla="*/ 570834665 w 49"/>
                  <a:gd name="T27" fmla="*/ 90327345 h 46"/>
                  <a:gd name="T28" fmla="*/ 769733851 w 49"/>
                  <a:gd name="T29" fmla="*/ 45192024 h 46"/>
                  <a:gd name="T30" fmla="*/ 1061180628 w 49"/>
                  <a:gd name="T31" fmla="*/ 90327345 h 46"/>
                  <a:gd name="T32" fmla="*/ 1061180628 w 49"/>
                  <a:gd name="T33" fmla="*/ 178874942 h 46"/>
                  <a:gd name="T34" fmla="*/ 1143680745 w 49"/>
                  <a:gd name="T35" fmla="*/ 133682859 h 46"/>
                  <a:gd name="T36" fmla="*/ 1424807610 w 49"/>
                  <a:gd name="T37" fmla="*/ 133682859 h 46"/>
                  <a:gd name="T38" fmla="*/ 1549504001 w 49"/>
                  <a:gd name="T39" fmla="*/ 178874942 h 46"/>
                  <a:gd name="T40" fmla="*/ 1589888427 w 49"/>
                  <a:gd name="T41" fmla="*/ 312190106 h 46"/>
                  <a:gd name="T42" fmla="*/ 1714516826 w 49"/>
                  <a:gd name="T43" fmla="*/ 269205102 h 46"/>
                  <a:gd name="T44" fmla="*/ 1830647549 w 49"/>
                  <a:gd name="T45" fmla="*/ 269205102 h 46"/>
                  <a:gd name="T46" fmla="*/ 1714516826 w 49"/>
                  <a:gd name="T47" fmla="*/ 662601722 h 46"/>
                  <a:gd name="T48" fmla="*/ 1955255803 w 49"/>
                  <a:gd name="T49" fmla="*/ 929967202 h 46"/>
                  <a:gd name="T50" fmla="*/ 1788520526 w 49"/>
                  <a:gd name="T51" fmla="*/ 929967202 h 46"/>
                  <a:gd name="T52" fmla="*/ 1955255803 w 49"/>
                  <a:gd name="T53" fmla="*/ 1243993916 h 46"/>
                  <a:gd name="T54" fmla="*/ 1788520526 w 49"/>
                  <a:gd name="T55" fmla="*/ 1243993916 h 46"/>
                  <a:gd name="T56" fmla="*/ 1674131141 w 49"/>
                  <a:gd name="T57" fmla="*/ 1289114903 h 46"/>
                  <a:gd name="T58" fmla="*/ 1674131141 w 49"/>
                  <a:gd name="T59" fmla="*/ 1468004833 h 46"/>
                  <a:gd name="T60" fmla="*/ 1507392087 w 49"/>
                  <a:gd name="T61" fmla="*/ 1637764298 h 46"/>
                  <a:gd name="T62" fmla="*/ 1382694437 w 49"/>
                  <a:gd name="T63" fmla="*/ 1771075497 h 46"/>
                  <a:gd name="T64" fmla="*/ 1424807610 w 49"/>
                  <a:gd name="T65" fmla="*/ 2040206449 h 46"/>
                  <a:gd name="T66" fmla="*/ 1143680745 w 49"/>
                  <a:gd name="T67" fmla="*/ 1771075497 h 46"/>
                  <a:gd name="T68" fmla="*/ 1019054864 w 49"/>
                  <a:gd name="T69" fmla="*/ 168252492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EAEAEA"/>
              </a:solidFill>
              <a:ln w="3175" cap="rnd">
                <a:solidFill>
                  <a:schemeClr val="bg1"/>
                </a:solidFill>
                <a:round/>
                <a:headEnd/>
                <a:tailEnd/>
              </a:ln>
            </p:spPr>
            <p:txBody>
              <a:bodyPr/>
              <a:lstStyle/>
              <a:p>
                <a:endParaRPr lang="fr-FR"/>
              </a:p>
            </p:txBody>
          </p:sp>
          <p:sp>
            <p:nvSpPr>
              <p:cNvPr id="3101" name="Freeform 27"/>
              <p:cNvSpPr>
                <a:spLocks noChangeAspect="1"/>
              </p:cNvSpPr>
              <p:nvPr/>
            </p:nvSpPr>
            <p:spPr bwMode="auto">
              <a:xfrm>
                <a:off x="3173" y="2948"/>
                <a:ext cx="269" cy="363"/>
              </a:xfrm>
              <a:custGeom>
                <a:avLst/>
                <a:gdLst>
                  <a:gd name="T0" fmla="*/ 807106202 w 55"/>
                  <a:gd name="T1" fmla="*/ 41213453 h 74"/>
                  <a:gd name="T2" fmla="*/ 916157950 w 55"/>
                  <a:gd name="T3" fmla="*/ 233685019 h 74"/>
                  <a:gd name="T4" fmla="*/ 1034655958 w 55"/>
                  <a:gd name="T5" fmla="*/ 394643234 h 74"/>
                  <a:gd name="T6" fmla="*/ 1112908604 w 55"/>
                  <a:gd name="T7" fmla="*/ 597160576 h 74"/>
                  <a:gd name="T8" fmla="*/ 1378824049 w 55"/>
                  <a:gd name="T9" fmla="*/ 749977940 h 74"/>
                  <a:gd name="T10" fmla="*/ 1378824049 w 55"/>
                  <a:gd name="T11" fmla="*/ 991718730 h 74"/>
                  <a:gd name="T12" fmla="*/ 1606371927 w 55"/>
                  <a:gd name="T13" fmla="*/ 1105051914 h 74"/>
                  <a:gd name="T14" fmla="*/ 1761552526 w 55"/>
                  <a:gd name="T15" fmla="*/ 1185835196 h 74"/>
                  <a:gd name="T16" fmla="*/ 1801521180 w 55"/>
                  <a:gd name="T17" fmla="*/ 1065814966 h 74"/>
                  <a:gd name="T18" fmla="*/ 1918417162 w 55"/>
                  <a:gd name="T19" fmla="*/ 1146319464 h 74"/>
                  <a:gd name="T20" fmla="*/ 1840147613 w 55"/>
                  <a:gd name="T21" fmla="*/ 1226770591 h 74"/>
                  <a:gd name="T22" fmla="*/ 1880116268 w 55"/>
                  <a:gd name="T23" fmla="*/ 1307555129 h 74"/>
                  <a:gd name="T24" fmla="*/ 1761552526 w 55"/>
                  <a:gd name="T25" fmla="*/ 1500026204 h 74"/>
                  <a:gd name="T26" fmla="*/ 1761552526 w 55"/>
                  <a:gd name="T27" fmla="*/ 1823858802 h 74"/>
                  <a:gd name="T28" fmla="*/ 1950486492 w 55"/>
                  <a:gd name="T29" fmla="*/ 2016320146 h 74"/>
                  <a:gd name="T30" fmla="*/ 2067366196 w 55"/>
                  <a:gd name="T31" fmla="*/ 2138053264 h 74"/>
                  <a:gd name="T32" fmla="*/ 1840147613 w 55"/>
                  <a:gd name="T33" fmla="*/ 2147483647 h 74"/>
                  <a:gd name="T34" fmla="*/ 1840147613 w 55"/>
                  <a:gd name="T35" fmla="*/ 2147483647 h 74"/>
                  <a:gd name="T36" fmla="*/ 1723266657 w 55"/>
                  <a:gd name="T37" fmla="*/ 2147483647 h 74"/>
                  <a:gd name="T38" fmla="*/ 1457351525 w 55"/>
                  <a:gd name="T39" fmla="*/ 2147483647 h 74"/>
                  <a:gd name="T40" fmla="*/ 1338856647 w 55"/>
                  <a:gd name="T41" fmla="*/ 2147483647 h 74"/>
                  <a:gd name="T42" fmla="*/ 1229804586 w 55"/>
                  <a:gd name="T43" fmla="*/ 2147483647 h 74"/>
                  <a:gd name="T44" fmla="*/ 1112908604 w 55"/>
                  <a:gd name="T45" fmla="*/ 2147483647 h 74"/>
                  <a:gd name="T46" fmla="*/ 1112908604 w 55"/>
                  <a:gd name="T47" fmla="*/ 2147483647 h 74"/>
                  <a:gd name="T48" fmla="*/ 1034655958 w 55"/>
                  <a:gd name="T49" fmla="*/ 2147483647 h 74"/>
                  <a:gd name="T50" fmla="*/ 1034655958 w 55"/>
                  <a:gd name="T51" fmla="*/ 2147483647 h 74"/>
                  <a:gd name="T52" fmla="*/ 877531517 w 55"/>
                  <a:gd name="T53" fmla="*/ 2147483647 h 74"/>
                  <a:gd name="T54" fmla="*/ 688611950 w 55"/>
                  <a:gd name="T55" fmla="*/ 2147483647 h 74"/>
                  <a:gd name="T56" fmla="*/ 571718316 w 55"/>
                  <a:gd name="T57" fmla="*/ 2147483647 h 74"/>
                  <a:gd name="T58" fmla="*/ 501293314 w 55"/>
                  <a:gd name="T59" fmla="*/ 2147483647 h 74"/>
                  <a:gd name="T60" fmla="*/ 344443390 w 55"/>
                  <a:gd name="T61" fmla="*/ 2147483647 h 74"/>
                  <a:gd name="T62" fmla="*/ 501293314 w 55"/>
                  <a:gd name="T63" fmla="*/ 2147483647 h 74"/>
                  <a:gd name="T64" fmla="*/ 501293314 w 55"/>
                  <a:gd name="T65" fmla="*/ 2147483647 h 74"/>
                  <a:gd name="T66" fmla="*/ 265845720 w 55"/>
                  <a:gd name="T67" fmla="*/ 2147483647 h 74"/>
                  <a:gd name="T68" fmla="*/ 116894143 w 55"/>
                  <a:gd name="T69" fmla="*/ 2147483647 h 74"/>
                  <a:gd name="T70" fmla="*/ 187318558 w 55"/>
                  <a:gd name="T71" fmla="*/ 2147483647 h 74"/>
                  <a:gd name="T72" fmla="*/ 156850120 w 55"/>
                  <a:gd name="T73" fmla="*/ 2147483647 h 74"/>
                  <a:gd name="T74" fmla="*/ 38299358 w 55"/>
                  <a:gd name="T75" fmla="*/ 2147483647 h 74"/>
                  <a:gd name="T76" fmla="*/ 0 w 55"/>
                  <a:gd name="T77" fmla="*/ 2147483647 h 74"/>
                  <a:gd name="T78" fmla="*/ 116894143 w 55"/>
                  <a:gd name="T79" fmla="*/ 2138053264 h 74"/>
                  <a:gd name="T80" fmla="*/ 265845720 w 55"/>
                  <a:gd name="T81" fmla="*/ 1976750415 h 74"/>
                  <a:gd name="T82" fmla="*/ 265845720 w 55"/>
                  <a:gd name="T83" fmla="*/ 1823858802 h 74"/>
                  <a:gd name="T84" fmla="*/ 384410480 w 55"/>
                  <a:gd name="T85" fmla="*/ 1782645251 h 74"/>
                  <a:gd name="T86" fmla="*/ 533362957 w 55"/>
                  <a:gd name="T87" fmla="*/ 1782645251 h 74"/>
                  <a:gd name="T88" fmla="*/ 384410480 w 55"/>
                  <a:gd name="T89" fmla="*/ 1500026204 h 74"/>
                  <a:gd name="T90" fmla="*/ 533362957 w 55"/>
                  <a:gd name="T91" fmla="*/ 1500026204 h 74"/>
                  <a:gd name="T92" fmla="*/ 305816253 w 55"/>
                  <a:gd name="T93" fmla="*/ 1266342206 h 74"/>
                  <a:gd name="T94" fmla="*/ 422695723 w 55"/>
                  <a:gd name="T95" fmla="*/ 911282673 h 74"/>
                  <a:gd name="T96" fmla="*/ 305816253 w 55"/>
                  <a:gd name="T97" fmla="*/ 911282673 h 74"/>
                  <a:gd name="T98" fmla="*/ 265845720 w 55"/>
                  <a:gd name="T99" fmla="*/ 749977940 h 74"/>
                  <a:gd name="T100" fmla="*/ 384410480 w 55"/>
                  <a:gd name="T101" fmla="*/ 669195286 h 74"/>
                  <a:gd name="T102" fmla="*/ 265845720 w 55"/>
                  <a:gd name="T103" fmla="*/ 629958809 h 74"/>
                  <a:gd name="T104" fmla="*/ 227546391 w 55"/>
                  <a:gd name="T105" fmla="*/ 516292843 h 74"/>
                  <a:gd name="T106" fmla="*/ 227546391 w 55"/>
                  <a:gd name="T107" fmla="*/ 394643234 h 74"/>
                  <a:gd name="T108" fmla="*/ 156850120 w 55"/>
                  <a:gd name="T109" fmla="*/ 233685019 h 74"/>
                  <a:gd name="T110" fmla="*/ 265845720 w 55"/>
                  <a:gd name="T111" fmla="*/ 121735277 h 74"/>
                  <a:gd name="T112" fmla="*/ 462665942 w 55"/>
                  <a:gd name="T113" fmla="*/ 80450715 h 74"/>
                  <a:gd name="T114" fmla="*/ 571718316 w 55"/>
                  <a:gd name="T115" fmla="*/ 0 h 74"/>
                  <a:gd name="T116" fmla="*/ 807106202 w 55"/>
                  <a:gd name="T117" fmla="*/ 41213453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DDDDDD"/>
              </a:solidFill>
              <a:ln w="3175" cap="rnd">
                <a:solidFill>
                  <a:schemeClr val="bg1"/>
                </a:solidFill>
                <a:round/>
                <a:headEnd/>
                <a:tailEnd/>
              </a:ln>
            </p:spPr>
            <p:txBody>
              <a:bodyPr/>
              <a:lstStyle/>
              <a:p>
                <a:endParaRPr lang="fr-FR"/>
              </a:p>
            </p:txBody>
          </p:sp>
          <p:sp>
            <p:nvSpPr>
              <p:cNvPr id="3102" name="Freeform 28"/>
              <p:cNvSpPr>
                <a:spLocks noChangeAspect="1"/>
              </p:cNvSpPr>
              <p:nvPr/>
            </p:nvSpPr>
            <p:spPr bwMode="auto">
              <a:xfrm>
                <a:off x="3300" y="3266"/>
                <a:ext cx="146" cy="126"/>
              </a:xfrm>
              <a:custGeom>
                <a:avLst/>
                <a:gdLst>
                  <a:gd name="T0" fmla="*/ 1050686747 w 30"/>
                  <a:gd name="T1" fmla="*/ 557306133 h 26"/>
                  <a:gd name="T2" fmla="*/ 946523599 w 30"/>
                  <a:gd name="T3" fmla="*/ 585310536 h 26"/>
                  <a:gd name="T4" fmla="*/ 655430041 w 30"/>
                  <a:gd name="T5" fmla="*/ 693031432 h 26"/>
                  <a:gd name="T6" fmla="*/ 506922305 w 30"/>
                  <a:gd name="T7" fmla="*/ 863964610 h 26"/>
                  <a:gd name="T8" fmla="*/ 252683421 w 30"/>
                  <a:gd name="T9" fmla="*/ 900738301 h 26"/>
                  <a:gd name="T10" fmla="*/ 140948403 w 30"/>
                  <a:gd name="T11" fmla="*/ 828679658 h 26"/>
                  <a:gd name="T12" fmla="*/ 36789022 w 30"/>
                  <a:gd name="T13" fmla="*/ 693031432 h 26"/>
                  <a:gd name="T14" fmla="*/ 36789022 w 30"/>
                  <a:gd name="T15" fmla="*/ 486439102 h 26"/>
                  <a:gd name="T16" fmla="*/ 36789022 w 30"/>
                  <a:gd name="T17" fmla="*/ 313937243 h 26"/>
                  <a:gd name="T18" fmla="*/ 111735017 w 30"/>
                  <a:gd name="T19" fmla="*/ 313937243 h 26"/>
                  <a:gd name="T20" fmla="*/ 111735017 w 30"/>
                  <a:gd name="T21" fmla="*/ 207784949 h 26"/>
                  <a:gd name="T22" fmla="*/ 215894545 w 30"/>
                  <a:gd name="T23" fmla="*/ 107721400 h 26"/>
                  <a:gd name="T24" fmla="*/ 327563959 w 30"/>
                  <a:gd name="T25" fmla="*/ 135661524 h 26"/>
                  <a:gd name="T26" fmla="*/ 431723058 w 30"/>
                  <a:gd name="T27" fmla="*/ 35285194 h 26"/>
                  <a:gd name="T28" fmla="*/ 685948783 w 30"/>
                  <a:gd name="T29" fmla="*/ 70867051 h 26"/>
                  <a:gd name="T30" fmla="*/ 797999511 w 30"/>
                  <a:gd name="T31" fmla="*/ 0 h 26"/>
                  <a:gd name="T32" fmla="*/ 834469757 w 30"/>
                  <a:gd name="T33" fmla="*/ 135661524 h 26"/>
                  <a:gd name="T34" fmla="*/ 1013831529 w 30"/>
                  <a:gd name="T35" fmla="*/ 207784949 h 26"/>
                  <a:gd name="T36" fmla="*/ 1050686747 w 30"/>
                  <a:gd name="T37" fmla="*/ 378717740 h 26"/>
                  <a:gd name="T38" fmla="*/ 1050686747 w 30"/>
                  <a:gd name="T39" fmla="*/ 55730613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DDDDD"/>
              </a:solidFill>
              <a:ln w="3175" cap="rnd">
                <a:solidFill>
                  <a:schemeClr val="bg1"/>
                </a:solidFill>
                <a:round/>
                <a:headEnd/>
                <a:tailEnd/>
              </a:ln>
            </p:spPr>
            <p:txBody>
              <a:bodyPr/>
              <a:lstStyle/>
              <a:p>
                <a:endParaRPr lang="fr-FR"/>
              </a:p>
            </p:txBody>
          </p:sp>
          <p:sp>
            <p:nvSpPr>
              <p:cNvPr id="3103" name="Freeform 29"/>
              <p:cNvSpPr>
                <a:spLocks noChangeAspect="1"/>
              </p:cNvSpPr>
              <p:nvPr/>
            </p:nvSpPr>
            <p:spPr bwMode="auto">
              <a:xfrm>
                <a:off x="3230" y="3246"/>
                <a:ext cx="111" cy="244"/>
              </a:xfrm>
              <a:custGeom>
                <a:avLst/>
                <a:gdLst>
                  <a:gd name="T0" fmla="*/ 599708977 w 22"/>
                  <a:gd name="T1" fmla="*/ 1869343942 h 50"/>
                  <a:gd name="T2" fmla="*/ 375054743 w 22"/>
                  <a:gd name="T3" fmla="*/ 1608816671 h 50"/>
                  <a:gd name="T4" fmla="*/ 52938929 w 22"/>
                  <a:gd name="T5" fmla="*/ 1417413292 h 50"/>
                  <a:gd name="T6" fmla="*/ 105793014 w 22"/>
                  <a:gd name="T7" fmla="*/ 1348276908 h 50"/>
                  <a:gd name="T8" fmla="*/ 0 w 22"/>
                  <a:gd name="T9" fmla="*/ 1233804480 h 50"/>
                  <a:gd name="T10" fmla="*/ 52938929 w 22"/>
                  <a:gd name="T11" fmla="*/ 1194516510 h 50"/>
                  <a:gd name="T12" fmla="*/ 52938929 w 22"/>
                  <a:gd name="T13" fmla="*/ 1010891770 h 50"/>
                  <a:gd name="T14" fmla="*/ 105793014 w 22"/>
                  <a:gd name="T15" fmla="*/ 750366373 h 50"/>
                  <a:gd name="T16" fmla="*/ 52938929 w 22"/>
                  <a:gd name="T17" fmla="*/ 521064691 h 50"/>
                  <a:gd name="T18" fmla="*/ 52938929 w 22"/>
                  <a:gd name="T19" fmla="*/ 375014222 h 50"/>
                  <a:gd name="T20" fmla="*/ 52938929 w 22"/>
                  <a:gd name="T21" fmla="*/ 183622788 h 50"/>
                  <a:gd name="T22" fmla="*/ 160811376 w 22"/>
                  <a:gd name="T23" fmla="*/ 37627629 h 50"/>
                  <a:gd name="T24" fmla="*/ 320039529 w 22"/>
                  <a:gd name="T25" fmla="*/ 37627629 h 50"/>
                  <a:gd name="T26" fmla="*/ 599708977 w 22"/>
                  <a:gd name="T27" fmla="*/ 114489020 h 50"/>
                  <a:gd name="T28" fmla="*/ 811365964 w 22"/>
                  <a:gd name="T29" fmla="*/ 260539060 h 50"/>
                  <a:gd name="T30" fmla="*/ 811365964 w 22"/>
                  <a:gd name="T31" fmla="*/ 481789838 h 50"/>
                  <a:gd name="T32" fmla="*/ 811365964 w 22"/>
                  <a:gd name="T33" fmla="*/ 673518811 h 50"/>
                  <a:gd name="T34" fmla="*/ 811365964 w 22"/>
                  <a:gd name="T35" fmla="*/ 896079225 h 50"/>
                  <a:gd name="T36" fmla="*/ 972589897 w 22"/>
                  <a:gd name="T37" fmla="*/ 1050113528 h 50"/>
                  <a:gd name="T38" fmla="*/ 1133482525 w 22"/>
                  <a:gd name="T39" fmla="*/ 1117666449 h 50"/>
                  <a:gd name="T40" fmla="*/ 1186339495 w 22"/>
                  <a:gd name="T41" fmla="*/ 1271430283 h 50"/>
                  <a:gd name="T42" fmla="*/ 1025528887 w 22"/>
                  <a:gd name="T43" fmla="*/ 1348276908 h 50"/>
                  <a:gd name="T44" fmla="*/ 972589897 w 22"/>
                  <a:gd name="T45" fmla="*/ 1569531824 h 50"/>
                  <a:gd name="T46" fmla="*/ 758427621 w 22"/>
                  <a:gd name="T47" fmla="*/ 1608816671 h 50"/>
                  <a:gd name="T48" fmla="*/ 758427621 w 22"/>
                  <a:gd name="T49" fmla="*/ 1754799992 h 50"/>
                  <a:gd name="T50" fmla="*/ 599708977 w 22"/>
                  <a:gd name="T51" fmla="*/ 18693439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EAEAEA"/>
              </a:solidFill>
              <a:ln w="3175" cap="rnd">
                <a:solidFill>
                  <a:schemeClr val="bg1"/>
                </a:solidFill>
                <a:round/>
                <a:headEnd/>
                <a:tailEnd/>
              </a:ln>
            </p:spPr>
            <p:txBody>
              <a:bodyPr/>
              <a:lstStyle/>
              <a:p>
                <a:endParaRPr lang="fr-FR"/>
              </a:p>
            </p:txBody>
          </p:sp>
          <p:sp>
            <p:nvSpPr>
              <p:cNvPr id="3104" name="Freeform 30"/>
              <p:cNvSpPr>
                <a:spLocks noChangeAspect="1"/>
              </p:cNvSpPr>
              <p:nvPr/>
            </p:nvSpPr>
            <p:spPr bwMode="auto">
              <a:xfrm>
                <a:off x="3283" y="3323"/>
                <a:ext cx="375" cy="424"/>
              </a:xfrm>
              <a:custGeom>
                <a:avLst/>
                <a:gdLst>
                  <a:gd name="T0" fmla="*/ 2147483647 w 76"/>
                  <a:gd name="T1" fmla="*/ 500946948 h 86"/>
                  <a:gd name="T2" fmla="*/ 2147483647 w 76"/>
                  <a:gd name="T3" fmla="*/ 211575452 h 86"/>
                  <a:gd name="T4" fmla="*/ 2147483647 w 76"/>
                  <a:gd name="T5" fmla="*/ 0 h 86"/>
                  <a:gd name="T6" fmla="*/ 2147483647 w 76"/>
                  <a:gd name="T7" fmla="*/ 254833218 h 86"/>
                  <a:gd name="T8" fmla="*/ 2147483647 w 76"/>
                  <a:gd name="T9" fmla="*/ 170356671 h 86"/>
                  <a:gd name="T10" fmla="*/ 1941529115 w 76"/>
                  <a:gd name="T11" fmla="*/ 84476428 h 86"/>
                  <a:gd name="T12" fmla="*/ 1522053494 w 76"/>
                  <a:gd name="T13" fmla="*/ 170356671 h 86"/>
                  <a:gd name="T14" fmla="*/ 1224119193 w 76"/>
                  <a:gd name="T15" fmla="*/ 211575452 h 86"/>
                  <a:gd name="T16" fmla="*/ 717840659 w 76"/>
                  <a:gd name="T17" fmla="*/ 543860939 h 86"/>
                  <a:gd name="T18" fmla="*/ 461355131 w 76"/>
                  <a:gd name="T19" fmla="*/ 755435996 h 86"/>
                  <a:gd name="T20" fmla="*/ 300070064 w 76"/>
                  <a:gd name="T21" fmla="*/ 1086026825 h 86"/>
                  <a:gd name="T22" fmla="*/ 128249909 w 76"/>
                  <a:gd name="T23" fmla="*/ 1297586579 h 86"/>
                  <a:gd name="T24" fmla="*/ 128249909 w 76"/>
                  <a:gd name="T25" fmla="*/ 1629887922 h 86"/>
                  <a:gd name="T26" fmla="*/ 504576587 w 76"/>
                  <a:gd name="T27" fmla="*/ 1841461559 h 86"/>
                  <a:gd name="T28" fmla="*/ 419475147 w 76"/>
                  <a:gd name="T29" fmla="*/ 2053383547 h 86"/>
                  <a:gd name="T30" fmla="*/ 547725096 w 76"/>
                  <a:gd name="T31" fmla="*/ 2147483647 h 86"/>
                  <a:gd name="T32" fmla="*/ 761062115 w 76"/>
                  <a:gd name="T33" fmla="*/ 2147483647 h 86"/>
                  <a:gd name="T34" fmla="*/ 1180538368 w 76"/>
                  <a:gd name="T35" fmla="*/ 2147483647 h 86"/>
                  <a:gd name="T36" fmla="*/ 1641891762 w 76"/>
                  <a:gd name="T37" fmla="*/ 2147483647 h 86"/>
                  <a:gd name="T38" fmla="*/ 1393802598 w 76"/>
                  <a:gd name="T39" fmla="*/ 2147483647 h 86"/>
                  <a:gd name="T40" fmla="*/ 846078923 w 76"/>
                  <a:gd name="T41" fmla="*/ 2147483647 h 86"/>
                  <a:gd name="T42" fmla="*/ 547725096 w 76"/>
                  <a:gd name="T43" fmla="*/ 2147483647 h 86"/>
                  <a:gd name="T44" fmla="*/ 846078923 w 76"/>
                  <a:gd name="T45" fmla="*/ 2147483647 h 86"/>
                  <a:gd name="T46" fmla="*/ 967271296 w 76"/>
                  <a:gd name="T47" fmla="*/ 2147483647 h 86"/>
                  <a:gd name="T48" fmla="*/ 1224119193 w 76"/>
                  <a:gd name="T49" fmla="*/ 2147483647 h 86"/>
                  <a:gd name="T50" fmla="*/ 1308788001 w 76"/>
                  <a:gd name="T51" fmla="*/ 2147483647 h 86"/>
                  <a:gd name="T52" fmla="*/ 1437026581 w 76"/>
                  <a:gd name="T53" fmla="*/ 2147483647 h 86"/>
                  <a:gd name="T54" fmla="*/ 1641891762 w 76"/>
                  <a:gd name="T55" fmla="*/ 2147483647 h 86"/>
                  <a:gd name="T56" fmla="*/ 1565624845 w 76"/>
                  <a:gd name="T57" fmla="*/ 2147483647 h 86"/>
                  <a:gd name="T58" fmla="*/ 1565624845 w 76"/>
                  <a:gd name="T59" fmla="*/ 2147483647 h 86"/>
                  <a:gd name="T60" fmla="*/ 1770141394 w 76"/>
                  <a:gd name="T61" fmla="*/ 2147483647 h 86"/>
                  <a:gd name="T62" fmla="*/ 1608857670 w 76"/>
                  <a:gd name="T63" fmla="*/ 2147483647 h 86"/>
                  <a:gd name="T64" fmla="*/ 1941529115 w 76"/>
                  <a:gd name="T65" fmla="*/ 2147483647 h 86"/>
                  <a:gd name="T66" fmla="*/ 2069777485 w 76"/>
                  <a:gd name="T67" fmla="*/ 2147483647 h 86"/>
                  <a:gd name="T68" fmla="*/ 1770141394 w 76"/>
                  <a:gd name="T69" fmla="*/ 2147483647 h 86"/>
                  <a:gd name="T70" fmla="*/ 1265568439 w 76"/>
                  <a:gd name="T71" fmla="*/ 1925923907 h 86"/>
                  <a:gd name="T72" fmla="*/ 1393802598 w 76"/>
                  <a:gd name="T73" fmla="*/ 1629887922 h 86"/>
                  <a:gd name="T74" fmla="*/ 1608857670 w 76"/>
                  <a:gd name="T75" fmla="*/ 1714364153 h 86"/>
                  <a:gd name="T76" fmla="*/ 1437026581 w 76"/>
                  <a:gd name="T77" fmla="*/ 1383773324 h 86"/>
                  <a:gd name="T78" fmla="*/ 1224119193 w 76"/>
                  <a:gd name="T79" fmla="*/ 882882384 h 86"/>
                  <a:gd name="T80" fmla="*/ 1565624845 w 76"/>
                  <a:gd name="T81" fmla="*/ 958566554 h 86"/>
                  <a:gd name="T82" fmla="*/ 1813290851 w 76"/>
                  <a:gd name="T83" fmla="*/ 1170502425 h 86"/>
                  <a:gd name="T84" fmla="*/ 1770141394 w 76"/>
                  <a:gd name="T85" fmla="*/ 1001553118 h 86"/>
                  <a:gd name="T86" fmla="*/ 1985111834 w 76"/>
                  <a:gd name="T87" fmla="*/ 1128940185 h 86"/>
                  <a:gd name="T88" fmla="*/ 1941529115 w 76"/>
                  <a:gd name="T89" fmla="*/ 915670233 h 86"/>
                  <a:gd name="T90" fmla="*/ 2147483647 w 76"/>
                  <a:gd name="T91" fmla="*/ 958566554 h 86"/>
                  <a:gd name="T92" fmla="*/ 1813290851 w 76"/>
                  <a:gd name="T93" fmla="*/ 628337170 h 86"/>
                  <a:gd name="T94" fmla="*/ 1985111834 w 76"/>
                  <a:gd name="T95" fmla="*/ 669537965 h 86"/>
                  <a:gd name="T96" fmla="*/ 2147483647 w 76"/>
                  <a:gd name="T97" fmla="*/ 585079877 h 86"/>
                  <a:gd name="T98" fmla="*/ 2147483647 w 76"/>
                  <a:gd name="T99" fmla="*/ 54386093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DDDDDD"/>
              </a:solidFill>
              <a:ln w="3175" cap="rnd">
                <a:solidFill>
                  <a:schemeClr val="bg1"/>
                </a:solidFill>
                <a:round/>
                <a:headEnd/>
                <a:tailEnd/>
              </a:ln>
            </p:spPr>
            <p:txBody>
              <a:bodyPr/>
              <a:lstStyle/>
              <a:p>
                <a:endParaRPr lang="fr-FR"/>
              </a:p>
            </p:txBody>
          </p:sp>
          <p:sp>
            <p:nvSpPr>
              <p:cNvPr id="3105" name="Freeform 31"/>
              <p:cNvSpPr>
                <a:spLocks noChangeAspect="1"/>
              </p:cNvSpPr>
              <p:nvPr/>
            </p:nvSpPr>
            <p:spPr bwMode="auto">
              <a:xfrm>
                <a:off x="3626" y="3286"/>
                <a:ext cx="171" cy="131"/>
              </a:xfrm>
              <a:custGeom>
                <a:avLst/>
                <a:gdLst>
                  <a:gd name="T0" fmla="*/ 829491989 w 35"/>
                  <a:gd name="T1" fmla="*/ 73105063 h 27"/>
                  <a:gd name="T2" fmla="*/ 945385146 w 35"/>
                  <a:gd name="T3" fmla="*/ 73105063 h 27"/>
                  <a:gd name="T4" fmla="*/ 945385146 w 35"/>
                  <a:gd name="T5" fmla="*/ 172910868 h 27"/>
                  <a:gd name="T6" fmla="*/ 1023006214 w 35"/>
                  <a:gd name="T7" fmla="*/ 418551053 h 27"/>
                  <a:gd name="T8" fmla="*/ 1286279340 w 35"/>
                  <a:gd name="T9" fmla="*/ 491653302 h 27"/>
                  <a:gd name="T10" fmla="*/ 1208724562 w 35"/>
                  <a:gd name="T11" fmla="*/ 628626708 h 27"/>
                  <a:gd name="T12" fmla="*/ 1061277678 w 35"/>
                  <a:gd name="T13" fmla="*/ 592988819 h 27"/>
                  <a:gd name="T14" fmla="*/ 907438875 w 35"/>
                  <a:gd name="T15" fmla="*/ 628626708 h 27"/>
                  <a:gd name="T16" fmla="*/ 720113323 w 35"/>
                  <a:gd name="T17" fmla="*/ 628626708 h 27"/>
                  <a:gd name="T18" fmla="*/ 566219331 w 35"/>
                  <a:gd name="T19" fmla="*/ 809195194 h 27"/>
                  <a:gd name="T20" fmla="*/ 379233042 w 35"/>
                  <a:gd name="T21" fmla="*/ 947683309 h 27"/>
                  <a:gd name="T22" fmla="*/ 379233042 w 35"/>
                  <a:gd name="T23" fmla="*/ 838937892 h 27"/>
                  <a:gd name="T24" fmla="*/ 38015580 w 35"/>
                  <a:gd name="T25" fmla="*/ 874578576 h 27"/>
                  <a:gd name="T26" fmla="*/ 38015580 w 35"/>
                  <a:gd name="T27" fmla="*/ 809195194 h 27"/>
                  <a:gd name="T28" fmla="*/ 77620853 w 35"/>
                  <a:gd name="T29" fmla="*/ 701665146 h 27"/>
                  <a:gd name="T30" fmla="*/ 77620853 w 35"/>
                  <a:gd name="T31" fmla="*/ 527540849 h 27"/>
                  <a:gd name="T32" fmla="*/ 225326934 w 35"/>
                  <a:gd name="T33" fmla="*/ 456028144 h 27"/>
                  <a:gd name="T34" fmla="*/ 225326934 w 35"/>
                  <a:gd name="T35" fmla="*/ 354694801 h 27"/>
                  <a:gd name="T36" fmla="*/ 77620853 w 35"/>
                  <a:gd name="T37" fmla="*/ 281589525 h 27"/>
                  <a:gd name="T38" fmla="*/ 77620853 w 35"/>
                  <a:gd name="T39" fmla="*/ 136960636 h 27"/>
                  <a:gd name="T40" fmla="*/ 225326934 w 35"/>
                  <a:gd name="T41" fmla="*/ 108729853 h 27"/>
                  <a:gd name="T42" fmla="*/ 418840925 w 35"/>
                  <a:gd name="T43" fmla="*/ 136960636 h 27"/>
                  <a:gd name="T44" fmla="*/ 526613012 w 35"/>
                  <a:gd name="T45" fmla="*/ 35638113 h 27"/>
                  <a:gd name="T46" fmla="*/ 682112019 w 35"/>
                  <a:gd name="T47" fmla="*/ 35638113 h 27"/>
                  <a:gd name="T48" fmla="*/ 798004551 w 35"/>
                  <a:gd name="T49" fmla="*/ 108729853 h 27"/>
                  <a:gd name="T50" fmla="*/ 829491989 w 35"/>
                  <a:gd name="T51" fmla="*/ 73105063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DDDDDD"/>
              </a:solidFill>
              <a:ln w="3175" cap="rnd">
                <a:solidFill>
                  <a:schemeClr val="bg1"/>
                </a:solidFill>
                <a:round/>
                <a:headEnd/>
                <a:tailEnd/>
              </a:ln>
            </p:spPr>
            <p:txBody>
              <a:bodyPr/>
              <a:lstStyle/>
              <a:p>
                <a:endParaRPr lang="fr-FR"/>
              </a:p>
            </p:txBody>
          </p:sp>
          <p:sp>
            <p:nvSpPr>
              <p:cNvPr id="3106" name="Freeform 32"/>
              <p:cNvSpPr>
                <a:spLocks noChangeAspect="1"/>
              </p:cNvSpPr>
              <p:nvPr/>
            </p:nvSpPr>
            <p:spPr bwMode="auto">
              <a:xfrm>
                <a:off x="3394" y="3111"/>
                <a:ext cx="379" cy="249"/>
              </a:xfrm>
              <a:custGeom>
                <a:avLst/>
                <a:gdLst>
                  <a:gd name="T0" fmla="*/ 2147483647 w 78"/>
                  <a:gd name="T1" fmla="*/ 1431270476 h 51"/>
                  <a:gd name="T2" fmla="*/ 2147483647 w 78"/>
                  <a:gd name="T3" fmla="*/ 1239165803 h 51"/>
                  <a:gd name="T4" fmla="*/ 2147483647 w 78"/>
                  <a:gd name="T5" fmla="*/ 1123898563 h 51"/>
                  <a:gd name="T6" fmla="*/ 2147483647 w 78"/>
                  <a:gd name="T7" fmla="*/ 977343651 h 51"/>
                  <a:gd name="T8" fmla="*/ 2147483647 w 78"/>
                  <a:gd name="T9" fmla="*/ 753555407 h 51"/>
                  <a:gd name="T10" fmla="*/ 2147483647 w 78"/>
                  <a:gd name="T11" fmla="*/ 523359488 h 51"/>
                  <a:gd name="T12" fmla="*/ 2147483647 w 78"/>
                  <a:gd name="T13" fmla="*/ 523359488 h 51"/>
                  <a:gd name="T14" fmla="*/ 2147483647 w 78"/>
                  <a:gd name="T15" fmla="*/ 523359488 h 51"/>
                  <a:gd name="T16" fmla="*/ 2147483647 w 78"/>
                  <a:gd name="T17" fmla="*/ 299638347 h 51"/>
                  <a:gd name="T18" fmla="*/ 2147483647 w 78"/>
                  <a:gd name="T19" fmla="*/ 299638347 h 51"/>
                  <a:gd name="T20" fmla="*/ 2147483647 w 78"/>
                  <a:gd name="T21" fmla="*/ 223721297 h 51"/>
                  <a:gd name="T22" fmla="*/ 2147483647 w 78"/>
                  <a:gd name="T23" fmla="*/ 184373762 h 51"/>
                  <a:gd name="T24" fmla="*/ 2147483647 w 78"/>
                  <a:gd name="T25" fmla="*/ 114943014 h 51"/>
                  <a:gd name="T26" fmla="*/ 1996003691 w 78"/>
                  <a:gd name="T27" fmla="*/ 114943014 h 51"/>
                  <a:gd name="T28" fmla="*/ 1782871900 w 78"/>
                  <a:gd name="T29" fmla="*/ 154342731 h 51"/>
                  <a:gd name="T30" fmla="*/ 1642699640 w 78"/>
                  <a:gd name="T31" fmla="*/ 261550381 h 51"/>
                  <a:gd name="T32" fmla="*/ 1210817065 w 78"/>
                  <a:gd name="T33" fmla="*/ 338988772 h 51"/>
                  <a:gd name="T34" fmla="*/ 924080781 w 78"/>
                  <a:gd name="T35" fmla="*/ 299638347 h 51"/>
                  <a:gd name="T36" fmla="*/ 462006184 w 78"/>
                  <a:gd name="T37" fmla="*/ 261550381 h 51"/>
                  <a:gd name="T38" fmla="*/ 212814675 w 78"/>
                  <a:gd name="T39" fmla="*/ 299638347 h 51"/>
                  <a:gd name="T40" fmla="*/ 285263276 w 78"/>
                  <a:gd name="T41" fmla="*/ 154342731 h 51"/>
                  <a:gd name="T42" fmla="*/ 138895283 w 78"/>
                  <a:gd name="T43" fmla="*/ 0 h 51"/>
                  <a:gd name="T44" fmla="*/ 36388038 w 78"/>
                  <a:gd name="T45" fmla="*/ 184373762 h 51"/>
                  <a:gd name="T46" fmla="*/ 36388038 w 78"/>
                  <a:gd name="T47" fmla="*/ 485596178 h 51"/>
                  <a:gd name="T48" fmla="*/ 212814675 w 78"/>
                  <a:gd name="T49" fmla="*/ 677705070 h 51"/>
                  <a:gd name="T50" fmla="*/ 323114127 w 78"/>
                  <a:gd name="T51" fmla="*/ 792969186 h 51"/>
                  <a:gd name="T52" fmla="*/ 110310142 w 78"/>
                  <a:gd name="T53" fmla="*/ 900177813 h 51"/>
                  <a:gd name="T54" fmla="*/ 110310142 w 78"/>
                  <a:gd name="T55" fmla="*/ 1201064401 h 51"/>
                  <a:gd name="T56" fmla="*/ 138895283 w 78"/>
                  <a:gd name="T57" fmla="*/ 1354161507 h 51"/>
                  <a:gd name="T58" fmla="*/ 323114127 w 78"/>
                  <a:gd name="T59" fmla="*/ 1431270476 h 51"/>
                  <a:gd name="T60" fmla="*/ 359185351 w 78"/>
                  <a:gd name="T61" fmla="*/ 1615645566 h 51"/>
                  <a:gd name="T62" fmla="*/ 359185351 w 78"/>
                  <a:gd name="T63" fmla="*/ 1800343126 h 51"/>
                  <a:gd name="T64" fmla="*/ 498080750 w 78"/>
                  <a:gd name="T65" fmla="*/ 1800343126 h 51"/>
                  <a:gd name="T66" fmla="*/ 748811348 w 78"/>
                  <a:gd name="T67" fmla="*/ 1800343126 h 51"/>
                  <a:gd name="T68" fmla="*/ 857580185 w 78"/>
                  <a:gd name="T69" fmla="*/ 1732563276 h 51"/>
                  <a:gd name="T70" fmla="*/ 1034060552 w 78"/>
                  <a:gd name="T71" fmla="*/ 1732563276 h 51"/>
                  <a:gd name="T72" fmla="*/ 1107982238 w 78"/>
                  <a:gd name="T73" fmla="*/ 1800343126 h 51"/>
                  <a:gd name="T74" fmla="*/ 1283264733 w 78"/>
                  <a:gd name="T75" fmla="*/ 1839756905 h 51"/>
                  <a:gd name="T76" fmla="*/ 1460009739 w 78"/>
                  <a:gd name="T77" fmla="*/ 1877520839 h 51"/>
                  <a:gd name="T78" fmla="*/ 1745271383 w 78"/>
                  <a:gd name="T79" fmla="*/ 1762252973 h 51"/>
                  <a:gd name="T80" fmla="*/ 1782871900 w 78"/>
                  <a:gd name="T81" fmla="*/ 1655061845 h 51"/>
                  <a:gd name="T82" fmla="*/ 1782871900 w 78"/>
                  <a:gd name="T83" fmla="*/ 1500702670 h 51"/>
                  <a:gd name="T84" fmla="*/ 1921762945 w 78"/>
                  <a:gd name="T85" fmla="*/ 1462939986 h 51"/>
                  <a:gd name="T86" fmla="*/ 2105982840 w 78"/>
                  <a:gd name="T87" fmla="*/ 1500702670 h 51"/>
                  <a:gd name="T88" fmla="*/ 2147483647 w 78"/>
                  <a:gd name="T89" fmla="*/ 1393507792 h 51"/>
                  <a:gd name="T90" fmla="*/ 2147483647 w 78"/>
                  <a:gd name="T91" fmla="*/ 1393507792 h 51"/>
                  <a:gd name="T92" fmla="*/ 2147483647 w 78"/>
                  <a:gd name="T93" fmla="*/ 1462939986 h 51"/>
                  <a:gd name="T94" fmla="*/ 2147483647 w 78"/>
                  <a:gd name="T95" fmla="*/ 1431270476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DDDDDD"/>
              </a:solidFill>
              <a:ln w="3175" cap="rnd">
                <a:solidFill>
                  <a:schemeClr val="bg1"/>
                </a:solidFill>
                <a:round/>
                <a:headEnd/>
                <a:tailEnd/>
              </a:ln>
            </p:spPr>
            <p:txBody>
              <a:bodyPr/>
              <a:lstStyle/>
              <a:p>
                <a:endParaRPr lang="fr-FR"/>
              </a:p>
            </p:txBody>
          </p:sp>
          <p:sp>
            <p:nvSpPr>
              <p:cNvPr id="3107" name="Freeform 33"/>
              <p:cNvSpPr>
                <a:spLocks noChangeAspect="1"/>
              </p:cNvSpPr>
              <p:nvPr/>
            </p:nvSpPr>
            <p:spPr bwMode="auto">
              <a:xfrm>
                <a:off x="3275" y="2781"/>
                <a:ext cx="567" cy="371"/>
              </a:xfrm>
              <a:custGeom>
                <a:avLst/>
                <a:gdLst>
                  <a:gd name="T0" fmla="*/ 2147483647 w 116"/>
                  <a:gd name="T1" fmla="*/ 1989578319 h 76"/>
                  <a:gd name="T2" fmla="*/ 2147483647 w 116"/>
                  <a:gd name="T3" fmla="*/ 1837061920 h 76"/>
                  <a:gd name="T4" fmla="*/ 2147483647 w 116"/>
                  <a:gd name="T5" fmla="*/ 1951867863 h 76"/>
                  <a:gd name="T6" fmla="*/ 2147483647 w 116"/>
                  <a:gd name="T7" fmla="*/ 1989578319 h 76"/>
                  <a:gd name="T8" fmla="*/ 2147483647 w 116"/>
                  <a:gd name="T9" fmla="*/ 1914153658 h 76"/>
                  <a:gd name="T10" fmla="*/ 2147483647 w 116"/>
                  <a:gd name="T11" fmla="*/ 1459141321 h 76"/>
                  <a:gd name="T12" fmla="*/ 2147483647 w 116"/>
                  <a:gd name="T13" fmla="*/ 1122519331 h 76"/>
                  <a:gd name="T14" fmla="*/ 2147483647 w 116"/>
                  <a:gd name="T15" fmla="*/ 791634327 h 76"/>
                  <a:gd name="T16" fmla="*/ 2147483647 w 116"/>
                  <a:gd name="T17" fmla="*/ 453416023 h 76"/>
                  <a:gd name="T18" fmla="*/ 2147483647 w 116"/>
                  <a:gd name="T19" fmla="*/ 77090977 h 76"/>
                  <a:gd name="T20" fmla="*/ 2147483647 w 116"/>
                  <a:gd name="T21" fmla="*/ 0 h 76"/>
                  <a:gd name="T22" fmla="*/ 2147483647 w 116"/>
                  <a:gd name="T23" fmla="*/ 37713804 h 76"/>
                  <a:gd name="T24" fmla="*/ 2147483647 w 116"/>
                  <a:gd name="T25" fmla="*/ 77090977 h 76"/>
                  <a:gd name="T26" fmla="*/ 2147483647 w 116"/>
                  <a:gd name="T27" fmla="*/ 114804732 h 76"/>
                  <a:gd name="T28" fmla="*/ 2054370127 w 116"/>
                  <a:gd name="T29" fmla="*/ 298907707 h 76"/>
                  <a:gd name="T30" fmla="*/ 1899989753 w 116"/>
                  <a:gd name="T31" fmla="*/ 154114861 h 76"/>
                  <a:gd name="T32" fmla="*/ 1752002323 w 116"/>
                  <a:gd name="T33" fmla="*/ 154114861 h 76"/>
                  <a:gd name="T34" fmla="*/ 1447686230 w 116"/>
                  <a:gd name="T35" fmla="*/ 114804732 h 76"/>
                  <a:gd name="T36" fmla="*/ 1253506378 w 116"/>
                  <a:gd name="T37" fmla="*/ 0 h 76"/>
                  <a:gd name="T38" fmla="*/ 1144975880 w 116"/>
                  <a:gd name="T39" fmla="*/ 154114861 h 76"/>
                  <a:gd name="T40" fmla="*/ 1067116869 w 116"/>
                  <a:gd name="T41" fmla="*/ 223466332 h 76"/>
                  <a:gd name="T42" fmla="*/ 911059740 w 116"/>
                  <a:gd name="T43" fmla="*/ 261193658 h 76"/>
                  <a:gd name="T44" fmla="*/ 762814540 w 116"/>
                  <a:gd name="T45" fmla="*/ 453416023 h 76"/>
                  <a:gd name="T46" fmla="*/ 606686556 w 116"/>
                  <a:gd name="T47" fmla="*/ 714609447 h 76"/>
                  <a:gd name="T48" fmla="*/ 568553821 w 116"/>
                  <a:gd name="T49" fmla="*/ 976129507 h 76"/>
                  <a:gd name="T50" fmla="*/ 458767947 w 116"/>
                  <a:gd name="T51" fmla="*/ 1013844336 h 76"/>
                  <a:gd name="T52" fmla="*/ 458767947 w 116"/>
                  <a:gd name="T53" fmla="*/ 1160232911 h 76"/>
                  <a:gd name="T54" fmla="*/ 264250789 w 116"/>
                  <a:gd name="T55" fmla="*/ 1237324024 h 76"/>
                  <a:gd name="T56" fmla="*/ 0 w 116"/>
                  <a:gd name="T57" fmla="*/ 1314347967 h 76"/>
                  <a:gd name="T58" fmla="*/ 116317908 w 116"/>
                  <a:gd name="T59" fmla="*/ 1498516355 h 76"/>
                  <a:gd name="T60" fmla="*/ 226118211 w 116"/>
                  <a:gd name="T61" fmla="*/ 1652958516 h 76"/>
                  <a:gd name="T62" fmla="*/ 304303189 w 116"/>
                  <a:gd name="T63" fmla="*/ 1837061920 h 76"/>
                  <a:gd name="T64" fmla="*/ 568553821 w 116"/>
                  <a:gd name="T65" fmla="*/ 1989578319 h 76"/>
                  <a:gd name="T66" fmla="*/ 568553821 w 116"/>
                  <a:gd name="T67" fmla="*/ 2147483647 h 76"/>
                  <a:gd name="T68" fmla="*/ 801204105 w 116"/>
                  <a:gd name="T69" fmla="*/ 2147483647 h 76"/>
                  <a:gd name="T70" fmla="*/ 949189659 w 116"/>
                  <a:gd name="T71" fmla="*/ 2147483647 h 76"/>
                  <a:gd name="T72" fmla="*/ 988918126 w 116"/>
                  <a:gd name="T73" fmla="*/ 2147483647 h 76"/>
                  <a:gd name="T74" fmla="*/ 1105249916 w 116"/>
                  <a:gd name="T75" fmla="*/ 2147483647 h 76"/>
                  <a:gd name="T76" fmla="*/ 1027391529 w 116"/>
                  <a:gd name="T77" fmla="*/ 2147483647 h 76"/>
                  <a:gd name="T78" fmla="*/ 1067116869 w 116"/>
                  <a:gd name="T79" fmla="*/ 2147483647 h 76"/>
                  <a:gd name="T80" fmla="*/ 1215035477 w 116"/>
                  <a:gd name="T81" fmla="*/ 2147483647 h 76"/>
                  <a:gd name="T82" fmla="*/ 1144975880 w 116"/>
                  <a:gd name="T83" fmla="*/ 2147483647 h 76"/>
                  <a:gd name="T84" fmla="*/ 1409553808 w 116"/>
                  <a:gd name="T85" fmla="*/ 2147483647 h 76"/>
                  <a:gd name="T86" fmla="*/ 1899989753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058945762 h 76"/>
                  <a:gd name="T114" fmla="*/ 2147483647 w 116"/>
                  <a:gd name="T115" fmla="*/ 2098240816 h 76"/>
                  <a:gd name="T116" fmla="*/ 2147483647 w 116"/>
                  <a:gd name="T117" fmla="*/ 2147483647 h 76"/>
                  <a:gd name="T118" fmla="*/ 2147483647 w 116"/>
                  <a:gd name="T119" fmla="*/ 2147483647 h 76"/>
                  <a:gd name="T120" fmla="*/ 2147483647 w 116"/>
                  <a:gd name="T121" fmla="*/ 1989578319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DDDDDD"/>
              </a:solidFill>
              <a:ln w="3175" cap="rnd">
                <a:solidFill>
                  <a:schemeClr val="bg1"/>
                </a:solidFill>
                <a:round/>
                <a:headEnd/>
                <a:tailEnd/>
              </a:ln>
            </p:spPr>
            <p:txBody>
              <a:bodyPr/>
              <a:lstStyle/>
              <a:p>
                <a:endParaRPr lang="fr-FR"/>
              </a:p>
            </p:txBody>
          </p:sp>
          <p:sp>
            <p:nvSpPr>
              <p:cNvPr id="3108" name="Freeform 34"/>
              <p:cNvSpPr>
                <a:spLocks noChangeAspect="1"/>
              </p:cNvSpPr>
              <p:nvPr/>
            </p:nvSpPr>
            <p:spPr bwMode="auto">
              <a:xfrm>
                <a:off x="3638" y="2748"/>
                <a:ext cx="208" cy="282"/>
              </a:xfrm>
              <a:custGeom>
                <a:avLst/>
                <a:gdLst>
                  <a:gd name="T0" fmla="*/ 714920087 w 43"/>
                  <a:gd name="T1" fmla="*/ 2081810736 h 58"/>
                  <a:gd name="T2" fmla="*/ 883033251 w 43"/>
                  <a:gd name="T3" fmla="*/ 1867536224 h 58"/>
                  <a:gd name="T4" fmla="*/ 1016454736 w 43"/>
                  <a:gd name="T5" fmla="*/ 1579262441 h 58"/>
                  <a:gd name="T6" fmla="*/ 1052710419 w 43"/>
                  <a:gd name="T7" fmla="*/ 1328493638 h 58"/>
                  <a:gd name="T8" fmla="*/ 1220887357 w 43"/>
                  <a:gd name="T9" fmla="*/ 1365050163 h 58"/>
                  <a:gd name="T10" fmla="*/ 1423833059 w 43"/>
                  <a:gd name="T11" fmla="*/ 1365050163 h 58"/>
                  <a:gd name="T12" fmla="*/ 1423833059 w 43"/>
                  <a:gd name="T13" fmla="*/ 1114602178 h 58"/>
                  <a:gd name="T14" fmla="*/ 1255641571 w 43"/>
                  <a:gd name="T15" fmla="*/ 1041507175 h 58"/>
                  <a:gd name="T16" fmla="*/ 1220887357 w 43"/>
                  <a:gd name="T17" fmla="*/ 789471900 h 58"/>
                  <a:gd name="T18" fmla="*/ 1087464634 w 43"/>
                  <a:gd name="T19" fmla="*/ 613347271 h 58"/>
                  <a:gd name="T20" fmla="*/ 1052710419 w 43"/>
                  <a:gd name="T21" fmla="*/ 361300794 h 58"/>
                  <a:gd name="T22" fmla="*/ 813509962 w 43"/>
                  <a:gd name="T23" fmla="*/ 288588300 h 58"/>
                  <a:gd name="T24" fmla="*/ 714920087 w 43"/>
                  <a:gd name="T25" fmla="*/ 288588300 h 58"/>
                  <a:gd name="T26" fmla="*/ 371058711 w 43"/>
                  <a:gd name="T27" fmla="*/ 36552898 h 58"/>
                  <a:gd name="T28" fmla="*/ 168177634 w 43"/>
                  <a:gd name="T29" fmla="*/ 74310112 h 58"/>
                  <a:gd name="T30" fmla="*/ 34767497 w 43"/>
                  <a:gd name="T31" fmla="*/ 74310112 h 58"/>
                  <a:gd name="T32" fmla="*/ 0 w 43"/>
                  <a:gd name="T33" fmla="*/ 250434993 h 58"/>
                  <a:gd name="T34" fmla="*/ 168177634 w 43"/>
                  <a:gd name="T35" fmla="*/ 324812804 h 58"/>
                  <a:gd name="T36" fmla="*/ 308722430 w 43"/>
                  <a:gd name="T37" fmla="*/ 678608667 h 58"/>
                  <a:gd name="T38" fmla="*/ 575489784 w 43"/>
                  <a:gd name="T39" fmla="*/ 1003750147 h 58"/>
                  <a:gd name="T40" fmla="*/ 778742127 w 43"/>
                  <a:gd name="T41" fmla="*/ 1328493638 h 58"/>
                  <a:gd name="T42" fmla="*/ 645398192 w 43"/>
                  <a:gd name="T43" fmla="*/ 1653638852 h 58"/>
                  <a:gd name="T44" fmla="*/ 714920087 w 43"/>
                  <a:gd name="T45" fmla="*/ 2081810736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EAEAEA"/>
              </a:solidFill>
              <a:ln w="3175" cap="rnd">
                <a:solidFill>
                  <a:schemeClr val="bg1"/>
                </a:solidFill>
                <a:round/>
                <a:headEnd/>
                <a:tailEnd/>
              </a:ln>
            </p:spPr>
            <p:txBody>
              <a:bodyPr/>
              <a:lstStyle/>
              <a:p>
                <a:endParaRPr lang="fr-FR"/>
              </a:p>
            </p:txBody>
          </p:sp>
          <p:sp>
            <p:nvSpPr>
              <p:cNvPr id="3109" name="Freeform 35"/>
              <p:cNvSpPr>
                <a:spLocks noChangeAspect="1"/>
              </p:cNvSpPr>
              <p:nvPr/>
            </p:nvSpPr>
            <p:spPr bwMode="auto">
              <a:xfrm>
                <a:off x="3377" y="2414"/>
                <a:ext cx="1048" cy="685"/>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094691185 w 214"/>
                  <a:gd name="T47" fmla="*/ 2147483647 h 140"/>
                  <a:gd name="T48" fmla="*/ 1744710843 w 214"/>
                  <a:gd name="T49" fmla="*/ 2147483647 h 140"/>
                  <a:gd name="T50" fmla="*/ 1126073681 w 214"/>
                  <a:gd name="T51" fmla="*/ 2147483647 h 140"/>
                  <a:gd name="T52" fmla="*/ 468134689 w 214"/>
                  <a:gd name="T53" fmla="*/ 2147483647 h 140"/>
                  <a:gd name="T54" fmla="*/ 191238280 w 214"/>
                  <a:gd name="T55" fmla="*/ 2147483647 h 140"/>
                  <a:gd name="T56" fmla="*/ 0 w 214"/>
                  <a:gd name="T57" fmla="*/ 2147483647 h 140"/>
                  <a:gd name="T58" fmla="*/ 118074933 w 214"/>
                  <a:gd name="T59" fmla="*/ 2147483647 h 140"/>
                  <a:gd name="T60" fmla="*/ 309313958 w 214"/>
                  <a:gd name="T61" fmla="*/ 2147483647 h 140"/>
                  <a:gd name="T62" fmla="*/ 191238280 w 214"/>
                  <a:gd name="T63" fmla="*/ 1886779461 h 140"/>
                  <a:gd name="T64" fmla="*/ 777709961 w 214"/>
                  <a:gd name="T65" fmla="*/ 1423953267 h 140"/>
                  <a:gd name="T66" fmla="*/ 816428046 w 214"/>
                  <a:gd name="T67" fmla="*/ 1117161394 h 140"/>
                  <a:gd name="T68" fmla="*/ 857163304 w 214"/>
                  <a:gd name="T69" fmla="*/ 652334688 h 140"/>
                  <a:gd name="T70" fmla="*/ 1594208840 w 214"/>
                  <a:gd name="T71" fmla="*/ 424421588 h 140"/>
                  <a:gd name="T72" fmla="*/ 2147483647 w 214"/>
                  <a:gd name="T73" fmla="*/ 652334688 h 140"/>
                  <a:gd name="T74" fmla="*/ 2147483647 w 214"/>
                  <a:gd name="T75" fmla="*/ 692740276 h 140"/>
                  <a:gd name="T76" fmla="*/ 2147483647 w 214"/>
                  <a:gd name="T77" fmla="*/ 692740276 h 140"/>
                  <a:gd name="T78" fmla="*/ 2147483647 w 214"/>
                  <a:gd name="T79" fmla="*/ 307137974 h 140"/>
                  <a:gd name="T80" fmla="*/ 2147483647 w 214"/>
                  <a:gd name="T81" fmla="*/ 117283809 h 140"/>
                  <a:gd name="T82" fmla="*/ 2147483647 w 214"/>
                  <a:gd name="T83" fmla="*/ 307137974 h 140"/>
                  <a:gd name="T84" fmla="*/ 2147483647 w 214"/>
                  <a:gd name="T85" fmla="*/ 810027882 h 140"/>
                  <a:gd name="T86" fmla="*/ 2147483647 w 214"/>
                  <a:gd name="T87" fmla="*/ 1423953267 h 140"/>
                  <a:gd name="T88" fmla="*/ 2147483647 w 214"/>
                  <a:gd name="T89" fmla="*/ 1541170103 h 140"/>
                  <a:gd name="T90" fmla="*/ 2147483647 w 214"/>
                  <a:gd name="T91" fmla="*/ 1807900062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EAEAEA"/>
              </a:solidFill>
              <a:ln w="3175" cap="rnd">
                <a:solidFill>
                  <a:schemeClr val="bg1"/>
                </a:solidFill>
                <a:round/>
                <a:headEnd/>
                <a:tailEnd/>
              </a:ln>
            </p:spPr>
            <p:txBody>
              <a:bodyPr/>
              <a:lstStyle/>
              <a:p>
                <a:endParaRPr lang="fr-FR"/>
              </a:p>
            </p:txBody>
          </p:sp>
          <p:sp>
            <p:nvSpPr>
              <p:cNvPr id="3110" name="Freeform 36"/>
              <p:cNvSpPr>
                <a:spLocks noChangeAspect="1"/>
              </p:cNvSpPr>
              <p:nvPr/>
            </p:nvSpPr>
            <p:spPr bwMode="auto">
              <a:xfrm>
                <a:off x="3634" y="3282"/>
                <a:ext cx="1133" cy="510"/>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1889155569 h 104"/>
                  <a:gd name="T22" fmla="*/ 2147483647 w 232"/>
                  <a:gd name="T23" fmla="*/ 1456394490 h 104"/>
                  <a:gd name="T24" fmla="*/ 2147483647 w 232"/>
                  <a:gd name="T25" fmla="*/ 1262787562 h 104"/>
                  <a:gd name="T26" fmla="*/ 2147483647 w 232"/>
                  <a:gd name="T27" fmla="*/ 708277435 h 104"/>
                  <a:gd name="T28" fmla="*/ 2147483647 w 232"/>
                  <a:gd name="T29" fmla="*/ 473893901 h 104"/>
                  <a:gd name="T30" fmla="*/ 2147483647 w 232"/>
                  <a:gd name="T31" fmla="*/ 554497730 h 104"/>
                  <a:gd name="T32" fmla="*/ 2147483647 w 232"/>
                  <a:gd name="T33" fmla="*/ 708277435 h 104"/>
                  <a:gd name="T34" fmla="*/ 2147483647 w 232"/>
                  <a:gd name="T35" fmla="*/ 788892562 h 104"/>
                  <a:gd name="T36" fmla="*/ 2147483647 w 232"/>
                  <a:gd name="T37" fmla="*/ 869161203 h 104"/>
                  <a:gd name="T38" fmla="*/ 2147483647 w 232"/>
                  <a:gd name="T39" fmla="*/ 708277435 h 104"/>
                  <a:gd name="T40" fmla="*/ 2147483647 w 232"/>
                  <a:gd name="T41" fmla="*/ 595285164 h 104"/>
                  <a:gd name="T42" fmla="*/ 2147483647 w 232"/>
                  <a:gd name="T43" fmla="*/ 628022446 h 104"/>
                  <a:gd name="T44" fmla="*/ 2147483647 w 232"/>
                  <a:gd name="T45" fmla="*/ 393625574 h 104"/>
                  <a:gd name="T46" fmla="*/ 2147483647 w 232"/>
                  <a:gd name="T47" fmla="*/ 80268739 h 104"/>
                  <a:gd name="T48" fmla="*/ 2147483647 w 232"/>
                  <a:gd name="T49" fmla="*/ 160872195 h 104"/>
                  <a:gd name="T50" fmla="*/ 2147483647 w 232"/>
                  <a:gd name="T51" fmla="*/ 121391537 h 104"/>
                  <a:gd name="T52" fmla="*/ 2147483647 w 232"/>
                  <a:gd name="T53" fmla="*/ 595285164 h 104"/>
                  <a:gd name="T54" fmla="*/ 1998865891 w 232"/>
                  <a:gd name="T55" fmla="*/ 708277435 h 104"/>
                  <a:gd name="T56" fmla="*/ 1621297257 w 232"/>
                  <a:gd name="T57" fmla="*/ 595285164 h 104"/>
                  <a:gd name="T58" fmla="*/ 1281564561 w 232"/>
                  <a:gd name="T59" fmla="*/ 747772451 h 104"/>
                  <a:gd name="T60" fmla="*/ 1806014027 w 232"/>
                  <a:gd name="T61" fmla="*/ 908641783 h 104"/>
                  <a:gd name="T62" fmla="*/ 1466335403 w 232"/>
                  <a:gd name="T63" fmla="*/ 988911051 h 104"/>
                  <a:gd name="T64" fmla="*/ 1434603910 w 232"/>
                  <a:gd name="T65" fmla="*/ 1101901911 h 104"/>
                  <a:gd name="T66" fmla="*/ 1659133508 w 232"/>
                  <a:gd name="T67" fmla="*/ 1182519548 h 104"/>
                  <a:gd name="T68" fmla="*/ 1358878898 w 232"/>
                  <a:gd name="T69" fmla="*/ 1302269396 h 104"/>
                  <a:gd name="T70" fmla="*/ 1203912981 w 232"/>
                  <a:gd name="T71" fmla="*/ 1182519548 h 104"/>
                  <a:gd name="T72" fmla="*/ 1019144327 w 232"/>
                  <a:gd name="T73" fmla="*/ 1343043335 h 104"/>
                  <a:gd name="T74" fmla="*/ 902340653 w 232"/>
                  <a:gd name="T75" fmla="*/ 1262787562 h 104"/>
                  <a:gd name="T76" fmla="*/ 794614104 w 232"/>
                  <a:gd name="T77" fmla="*/ 1221665568 h 104"/>
                  <a:gd name="T78" fmla="*/ 339734414 w 232"/>
                  <a:gd name="T79" fmla="*/ 1262787562 h 104"/>
                  <a:gd name="T80" fmla="*/ 77313341 w 232"/>
                  <a:gd name="T81" fmla="*/ 1736667810 h 104"/>
                  <a:gd name="T82" fmla="*/ 339734414 w 232"/>
                  <a:gd name="T83" fmla="*/ 1889155569 h 104"/>
                  <a:gd name="T84" fmla="*/ 377568791 w 232"/>
                  <a:gd name="T85" fmla="*/ 2131934328 h 104"/>
                  <a:gd name="T86" fmla="*/ 377568791 w 232"/>
                  <a:gd name="T87" fmla="*/ 2147483647 h 104"/>
                  <a:gd name="T88" fmla="*/ 339734414 w 232"/>
                  <a:gd name="T89" fmla="*/ 2147483647 h 104"/>
                  <a:gd name="T90" fmla="*/ 224191964 w 232"/>
                  <a:gd name="T91" fmla="*/ 2147483647 h 104"/>
                  <a:gd name="T92" fmla="*/ 639989337 w 232"/>
                  <a:gd name="T93" fmla="*/ 2147483647 h 104"/>
                  <a:gd name="T94" fmla="*/ 794614104 w 232"/>
                  <a:gd name="T95" fmla="*/ 2147483647 h 104"/>
                  <a:gd name="T96" fmla="*/ 1057034338 w 232"/>
                  <a:gd name="T97" fmla="*/ 2147483647 h 104"/>
                  <a:gd name="T98" fmla="*/ 1019144327 w 232"/>
                  <a:gd name="T99" fmla="*/ 2147483647 h 104"/>
                  <a:gd name="T100" fmla="*/ 1164436459 w 232"/>
                  <a:gd name="T101" fmla="*/ 2147483647 h 104"/>
                  <a:gd name="T102" fmla="*/ 1504169154 w 232"/>
                  <a:gd name="T103" fmla="*/ 2147483647 h 104"/>
                  <a:gd name="T104" fmla="*/ 2145742659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DDDDDD"/>
              </a:solidFill>
              <a:ln w="3175" cap="rnd">
                <a:solidFill>
                  <a:schemeClr val="bg1"/>
                </a:solidFill>
                <a:round/>
                <a:headEnd/>
                <a:tailEnd/>
              </a:ln>
            </p:spPr>
            <p:txBody>
              <a:bodyPr/>
              <a:lstStyle/>
              <a:p>
                <a:endParaRPr lang="fr-FR"/>
              </a:p>
            </p:txBody>
          </p:sp>
          <p:sp>
            <p:nvSpPr>
              <p:cNvPr id="3111" name="Freeform 37"/>
              <p:cNvSpPr>
                <a:spLocks noChangeAspect="1"/>
              </p:cNvSpPr>
              <p:nvPr/>
            </p:nvSpPr>
            <p:spPr bwMode="auto">
              <a:xfrm>
                <a:off x="4233" y="3677"/>
                <a:ext cx="391" cy="408"/>
              </a:xfrm>
              <a:custGeom>
                <a:avLst/>
                <a:gdLst>
                  <a:gd name="T0" fmla="*/ 77818882 w 80"/>
                  <a:gd name="T1" fmla="*/ 2147483647 h 83"/>
                  <a:gd name="T2" fmla="*/ 155964093 w 80"/>
                  <a:gd name="T3" fmla="*/ 2147483647 h 83"/>
                  <a:gd name="T4" fmla="*/ 225971091 w 80"/>
                  <a:gd name="T5" fmla="*/ 2147483647 h 83"/>
                  <a:gd name="T6" fmla="*/ 420045040 w 80"/>
                  <a:gd name="T7" fmla="*/ 2147483647 h 83"/>
                  <a:gd name="T8" fmla="*/ 528438644 w 80"/>
                  <a:gd name="T9" fmla="*/ 2108231139 h 83"/>
                  <a:gd name="T10" fmla="*/ 380339787 w 80"/>
                  <a:gd name="T11" fmla="*/ 1819857868 h 83"/>
                  <a:gd name="T12" fmla="*/ 186265056 w 80"/>
                  <a:gd name="T13" fmla="*/ 1779634077 h 83"/>
                  <a:gd name="T14" fmla="*/ 155964093 w 80"/>
                  <a:gd name="T15" fmla="*/ 1416218091 h 83"/>
                  <a:gd name="T16" fmla="*/ 186265056 w 80"/>
                  <a:gd name="T17" fmla="*/ 1211625613 h 83"/>
                  <a:gd name="T18" fmla="*/ 77818882 w 80"/>
                  <a:gd name="T19" fmla="*/ 1136299756 h 83"/>
                  <a:gd name="T20" fmla="*/ 77818882 w 80"/>
                  <a:gd name="T21" fmla="*/ 930043346 h 83"/>
                  <a:gd name="T22" fmla="*/ 225971091 w 80"/>
                  <a:gd name="T23" fmla="*/ 889817668 h 83"/>
                  <a:gd name="T24" fmla="*/ 420045040 w 80"/>
                  <a:gd name="T25" fmla="*/ 650122966 h 83"/>
                  <a:gd name="T26" fmla="*/ 420045040 w 80"/>
                  <a:gd name="T27" fmla="*/ 403992918 h 83"/>
                  <a:gd name="T28" fmla="*/ 800317576 w 80"/>
                  <a:gd name="T29" fmla="*/ 527714989 h 83"/>
                  <a:gd name="T30" fmla="*/ 1182304411 w 80"/>
                  <a:gd name="T31" fmla="*/ 362033466 h 83"/>
                  <a:gd name="T32" fmla="*/ 1554778688 w 80"/>
                  <a:gd name="T33" fmla="*/ 527714989 h 83"/>
                  <a:gd name="T34" fmla="*/ 2052968802 w 80"/>
                  <a:gd name="T35" fmla="*/ 279920773 h 83"/>
                  <a:gd name="T36" fmla="*/ 2147483647 w 80"/>
                  <a:gd name="T37" fmla="*/ 82184835 h 83"/>
                  <a:gd name="T38" fmla="*/ 2147483647 w 80"/>
                  <a:gd name="T39" fmla="*/ 0 h 83"/>
                  <a:gd name="T40" fmla="*/ 2147483647 w 80"/>
                  <a:gd name="T41" fmla="*/ 82184835 h 83"/>
                  <a:gd name="T42" fmla="*/ 2147483647 w 80"/>
                  <a:gd name="T43" fmla="*/ 362033466 h 83"/>
                  <a:gd name="T44" fmla="*/ 2147483647 w 80"/>
                  <a:gd name="T45" fmla="*/ 527714989 h 83"/>
                  <a:gd name="T46" fmla="*/ 2147483647 w 80"/>
                  <a:gd name="T47" fmla="*/ 725519766 h 83"/>
                  <a:gd name="T48" fmla="*/ 2147483647 w 80"/>
                  <a:gd name="T49" fmla="*/ 1096075336 h 83"/>
                  <a:gd name="T50" fmla="*/ 2147483647 w 80"/>
                  <a:gd name="T51" fmla="*/ 1334036421 h 83"/>
                  <a:gd name="T52" fmla="*/ 2147483647 w 80"/>
                  <a:gd name="T53" fmla="*/ 1738028553 h 83"/>
                  <a:gd name="T54" fmla="*/ 2147483647 w 80"/>
                  <a:gd name="T55" fmla="*/ 1943933237 h 83"/>
                  <a:gd name="T56" fmla="*/ 2092675619 w 80"/>
                  <a:gd name="T57" fmla="*/ 2108231139 h 83"/>
                  <a:gd name="T58" fmla="*/ 1594485505 w 80"/>
                  <a:gd name="T59" fmla="*/ 2147483647 h 83"/>
                  <a:gd name="T60" fmla="*/ 606310175 w 80"/>
                  <a:gd name="T61" fmla="*/ 2147483647 h 83"/>
                  <a:gd name="T62" fmla="*/ 498190583 w 80"/>
                  <a:gd name="T63" fmla="*/ 2147483647 h 83"/>
                  <a:gd name="T64" fmla="*/ 498190583 w 80"/>
                  <a:gd name="T65" fmla="*/ 2147483647 h 83"/>
                  <a:gd name="T66" fmla="*/ 0 w 80"/>
                  <a:gd name="T67" fmla="*/ 2147483647 h 83"/>
                  <a:gd name="T68" fmla="*/ 38110511 w 80"/>
                  <a:gd name="T69" fmla="*/ 2147483647 h 83"/>
                  <a:gd name="T70" fmla="*/ 77818882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DDDDDD"/>
              </a:solidFill>
              <a:ln w="3175" cap="rnd">
                <a:solidFill>
                  <a:schemeClr val="bg1"/>
                </a:solidFill>
                <a:round/>
                <a:headEnd/>
                <a:tailEnd/>
              </a:ln>
            </p:spPr>
            <p:txBody>
              <a:bodyPr/>
              <a:lstStyle/>
              <a:p>
                <a:endParaRPr lang="fr-FR"/>
              </a:p>
            </p:txBody>
          </p:sp>
          <p:sp>
            <p:nvSpPr>
              <p:cNvPr id="3112" name="Freeform 38"/>
              <p:cNvSpPr>
                <a:spLocks noChangeAspect="1"/>
              </p:cNvSpPr>
              <p:nvPr/>
            </p:nvSpPr>
            <p:spPr bwMode="auto">
              <a:xfrm>
                <a:off x="4213" y="3893"/>
                <a:ext cx="89" cy="110"/>
              </a:xfrm>
              <a:custGeom>
                <a:avLst/>
                <a:gdLst>
                  <a:gd name="T0" fmla="*/ 0 w 18"/>
                  <a:gd name="T1" fmla="*/ 688693893 h 23"/>
                  <a:gd name="T2" fmla="*/ 44289368 w 18"/>
                  <a:gd name="T3" fmla="*/ 450262487 h 23"/>
                  <a:gd name="T4" fmla="*/ 261464406 w 18"/>
                  <a:gd name="T5" fmla="*/ 206957949 h 23"/>
                  <a:gd name="T6" fmla="*/ 392225919 w 18"/>
                  <a:gd name="T7" fmla="*/ 0 h 23"/>
                  <a:gd name="T8" fmla="*/ 602254755 w 18"/>
                  <a:gd name="T9" fmla="*/ 31473046 h 23"/>
                  <a:gd name="T10" fmla="*/ 777306526 w 18"/>
                  <a:gd name="T11" fmla="*/ 238145444 h 23"/>
                  <a:gd name="T12" fmla="*/ 646544617 w 18"/>
                  <a:gd name="T13" fmla="*/ 418777475 h 23"/>
                  <a:gd name="T14" fmla="*/ 427629392 w 18"/>
                  <a:gd name="T15" fmla="*/ 418777475 h 23"/>
                  <a:gd name="T16" fmla="*/ 349748017 w 18"/>
                  <a:gd name="T17" fmla="*/ 625735041 h 23"/>
                  <a:gd name="T18" fmla="*/ 261464406 w 18"/>
                  <a:gd name="T19" fmla="*/ 625735041 h 23"/>
                  <a:gd name="T20" fmla="*/ 130761869 w 18"/>
                  <a:gd name="T21" fmla="*/ 657220819 h 23"/>
                  <a:gd name="T22" fmla="*/ 0 w 18"/>
                  <a:gd name="T23" fmla="*/ 68869389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DDDDDD"/>
              </a:solidFill>
              <a:ln w="3175" cap="rnd">
                <a:solidFill>
                  <a:schemeClr val="bg1"/>
                </a:solidFill>
                <a:round/>
                <a:headEnd/>
                <a:tailEnd/>
              </a:ln>
            </p:spPr>
            <p:txBody>
              <a:bodyPr/>
              <a:lstStyle/>
              <a:p>
                <a:endParaRPr lang="fr-FR"/>
              </a:p>
            </p:txBody>
          </p:sp>
          <p:sp>
            <p:nvSpPr>
              <p:cNvPr id="3113" name="Freeform 39"/>
              <p:cNvSpPr>
                <a:spLocks noChangeAspect="1"/>
              </p:cNvSpPr>
              <p:nvPr/>
            </p:nvSpPr>
            <p:spPr bwMode="auto">
              <a:xfrm>
                <a:off x="4453" y="3172"/>
                <a:ext cx="408" cy="208"/>
              </a:xfrm>
              <a:custGeom>
                <a:avLst/>
                <a:gdLst>
                  <a:gd name="T0" fmla="*/ 0 w 83"/>
                  <a:gd name="T1" fmla="*/ 44863702 h 42"/>
                  <a:gd name="T2" fmla="*/ 321808024 w 83"/>
                  <a:gd name="T3" fmla="*/ 267046151 h 42"/>
                  <a:gd name="T4" fmla="*/ 486177734 w 83"/>
                  <a:gd name="T5" fmla="*/ 478340398 h 42"/>
                  <a:gd name="T6" fmla="*/ 765746073 w 83"/>
                  <a:gd name="T7" fmla="*/ 612933860 h 42"/>
                  <a:gd name="T8" fmla="*/ 765746073 w 83"/>
                  <a:gd name="T9" fmla="*/ 878150800 h 42"/>
                  <a:gd name="T10" fmla="*/ 930043346 w 83"/>
                  <a:gd name="T11" fmla="*/ 1232800101 h 42"/>
                  <a:gd name="T12" fmla="*/ 807633481 w 83"/>
                  <a:gd name="T13" fmla="*/ 1580503392 h 42"/>
                  <a:gd name="T14" fmla="*/ 1013889891 w 83"/>
                  <a:gd name="T15" fmla="*/ 1580503392 h 42"/>
                  <a:gd name="T16" fmla="*/ 1293809799 w 83"/>
                  <a:gd name="T17" fmla="*/ 1490772938 h 42"/>
                  <a:gd name="T18" fmla="*/ 1581898985 w 83"/>
                  <a:gd name="T19" fmla="*/ 1623536635 h 42"/>
                  <a:gd name="T20" fmla="*/ 1779634077 w 83"/>
                  <a:gd name="T21" fmla="*/ 1757817900 h 42"/>
                  <a:gd name="T22" fmla="*/ 1985892374 w 83"/>
                  <a:gd name="T23" fmla="*/ 1668400595 h 42"/>
                  <a:gd name="T24" fmla="*/ 2147483647 w 83"/>
                  <a:gd name="T25" fmla="*/ 1668400595 h 42"/>
                  <a:gd name="T26" fmla="*/ 2147483647 w 83"/>
                  <a:gd name="T27" fmla="*/ 1668400595 h 42"/>
                  <a:gd name="T28" fmla="*/ 2147483647 w 83"/>
                  <a:gd name="T29" fmla="*/ 1668400595 h 42"/>
                  <a:gd name="T30" fmla="*/ 2147483647 w 83"/>
                  <a:gd name="T31" fmla="*/ 1490772938 h 42"/>
                  <a:gd name="T32" fmla="*/ 2147483647 w 83"/>
                  <a:gd name="T33" fmla="*/ 1623536635 h 42"/>
                  <a:gd name="T34" fmla="*/ 2147483647 w 83"/>
                  <a:gd name="T35" fmla="*/ 1712970422 h 42"/>
                  <a:gd name="T36" fmla="*/ 2147483647 w 83"/>
                  <a:gd name="T37" fmla="*/ 1800852411 h 42"/>
                  <a:gd name="T38" fmla="*/ 2147483647 w 83"/>
                  <a:gd name="T39" fmla="*/ 1623536635 h 42"/>
                  <a:gd name="T40" fmla="*/ 2147483647 w 83"/>
                  <a:gd name="T41" fmla="*/ 1535635630 h 42"/>
                  <a:gd name="T42" fmla="*/ 2147483647 w 83"/>
                  <a:gd name="T43" fmla="*/ 1322514073 h 42"/>
                  <a:gd name="T44" fmla="*/ 2147483647 w 83"/>
                  <a:gd name="T45" fmla="*/ 1189690789 h 42"/>
                  <a:gd name="T46" fmla="*/ 2147483647 w 83"/>
                  <a:gd name="T47" fmla="*/ 922719360 h 42"/>
                  <a:gd name="T48" fmla="*/ 2147483647 w 83"/>
                  <a:gd name="T49" fmla="*/ 745386469 h 42"/>
                  <a:gd name="T50" fmla="*/ 2147483647 w 83"/>
                  <a:gd name="T51" fmla="*/ 568067048 h 42"/>
                  <a:gd name="T52" fmla="*/ 2147483647 w 83"/>
                  <a:gd name="T53" fmla="*/ 568067048 h 42"/>
                  <a:gd name="T54" fmla="*/ 2147483647 w 83"/>
                  <a:gd name="T55" fmla="*/ 612933860 h 42"/>
                  <a:gd name="T56" fmla="*/ 1943933237 w 83"/>
                  <a:gd name="T57" fmla="*/ 700522510 h 42"/>
                  <a:gd name="T58" fmla="*/ 1819857868 w 83"/>
                  <a:gd name="T59" fmla="*/ 568067048 h 42"/>
                  <a:gd name="T60" fmla="*/ 1500068411 w 83"/>
                  <a:gd name="T61" fmla="*/ 399441787 h 42"/>
                  <a:gd name="T62" fmla="*/ 1178259522 w 83"/>
                  <a:gd name="T63" fmla="*/ 177319024 h 42"/>
                  <a:gd name="T64" fmla="*/ 765746073 w 83"/>
                  <a:gd name="T65" fmla="*/ 222182033 h 42"/>
                  <a:gd name="T66" fmla="*/ 444218282 w 83"/>
                  <a:gd name="T67" fmla="*/ 44863702 h 42"/>
                  <a:gd name="T68" fmla="*/ 0 w 83"/>
                  <a:gd name="T69" fmla="*/ 4486370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DDDDD"/>
              </a:solidFill>
              <a:ln w="3175" cap="rnd">
                <a:solidFill>
                  <a:schemeClr val="bg1"/>
                </a:solidFill>
                <a:round/>
                <a:headEnd/>
                <a:tailEnd/>
              </a:ln>
            </p:spPr>
            <p:txBody>
              <a:bodyPr/>
              <a:lstStyle/>
              <a:p>
                <a:endParaRPr lang="fr-FR"/>
              </a:p>
            </p:txBody>
          </p:sp>
          <p:sp>
            <p:nvSpPr>
              <p:cNvPr id="3114" name="Freeform 40"/>
              <p:cNvSpPr>
                <a:spLocks noChangeAspect="1"/>
              </p:cNvSpPr>
              <p:nvPr/>
            </p:nvSpPr>
            <p:spPr bwMode="auto">
              <a:xfrm>
                <a:off x="4759" y="3486"/>
                <a:ext cx="85" cy="73"/>
              </a:xfrm>
              <a:custGeom>
                <a:avLst/>
                <a:gdLst>
                  <a:gd name="T0" fmla="*/ 468340433 w 18"/>
                  <a:gd name="T1" fmla="*/ 543776901 h 15"/>
                  <a:gd name="T2" fmla="*/ 364240335 w 18"/>
                  <a:gd name="T3" fmla="*/ 215894545 h 15"/>
                  <a:gd name="T4" fmla="*/ 314019862 w 18"/>
                  <a:gd name="T5" fmla="*/ 36789022 h 15"/>
                  <a:gd name="T6" fmla="*/ 182218692 w 18"/>
                  <a:gd name="T7" fmla="*/ 111735017 h 15"/>
                  <a:gd name="T8" fmla="*/ 154054728 w 18"/>
                  <a:gd name="T9" fmla="*/ 0 h 15"/>
                  <a:gd name="T10" fmla="*/ 0 w 18"/>
                  <a:gd name="T11" fmla="*/ 0 h 15"/>
                  <a:gd name="T12" fmla="*/ 50220453 w 18"/>
                  <a:gd name="T13" fmla="*/ 111735017 h 15"/>
                  <a:gd name="T14" fmla="*/ 182218692 w 18"/>
                  <a:gd name="T15" fmla="*/ 291094103 h 15"/>
                  <a:gd name="T16" fmla="*/ 259140410 w 18"/>
                  <a:gd name="T17" fmla="*/ 291094103 h 15"/>
                  <a:gd name="T18" fmla="*/ 259140410 w 18"/>
                  <a:gd name="T19" fmla="*/ 470133118 h 15"/>
                  <a:gd name="T20" fmla="*/ 468340433 w 18"/>
                  <a:gd name="T21" fmla="*/ 54377690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DDDDDD"/>
              </a:solidFill>
              <a:ln w="3175" cap="rnd">
                <a:solidFill>
                  <a:schemeClr val="bg1"/>
                </a:solidFill>
                <a:round/>
                <a:headEnd/>
                <a:tailEnd/>
              </a:ln>
            </p:spPr>
            <p:txBody>
              <a:bodyPr/>
              <a:lstStyle/>
              <a:p>
                <a:endParaRPr lang="fr-FR"/>
              </a:p>
            </p:txBody>
          </p:sp>
          <p:sp>
            <p:nvSpPr>
              <p:cNvPr id="3115" name="Freeform 41"/>
              <p:cNvSpPr>
                <a:spLocks noChangeAspect="1"/>
              </p:cNvSpPr>
              <p:nvPr/>
            </p:nvSpPr>
            <p:spPr bwMode="auto">
              <a:xfrm>
                <a:off x="4669" y="3360"/>
                <a:ext cx="200" cy="199"/>
              </a:xfrm>
              <a:custGeom>
                <a:avLst/>
                <a:gdLst>
                  <a:gd name="T0" fmla="*/ 1487256422 w 41"/>
                  <a:gd name="T1" fmla="*/ 1370932972 h 41"/>
                  <a:gd name="T2" fmla="*/ 1487256422 w 41"/>
                  <a:gd name="T3" fmla="*/ 1161470892 h 41"/>
                  <a:gd name="T4" fmla="*/ 1373165382 w 41"/>
                  <a:gd name="T5" fmla="*/ 1059805965 h 41"/>
                  <a:gd name="T6" fmla="*/ 1227587289 w 41"/>
                  <a:gd name="T7" fmla="*/ 914735524 h 41"/>
                  <a:gd name="T8" fmla="*/ 1007012152 w 41"/>
                  <a:gd name="T9" fmla="*/ 775836138 h 41"/>
                  <a:gd name="T10" fmla="*/ 1113425069 w 41"/>
                  <a:gd name="T11" fmla="*/ 704057311 h 41"/>
                  <a:gd name="T12" fmla="*/ 1113425069 w 41"/>
                  <a:gd name="T13" fmla="*/ 602470509 h 41"/>
                  <a:gd name="T14" fmla="*/ 892854926 w 41"/>
                  <a:gd name="T15" fmla="*/ 493446351 h 41"/>
                  <a:gd name="T16" fmla="*/ 930390756 w 41"/>
                  <a:gd name="T17" fmla="*/ 320016965 h 41"/>
                  <a:gd name="T18" fmla="*/ 892854926 w 41"/>
                  <a:gd name="T19" fmla="*/ 173429853 h 41"/>
                  <a:gd name="T20" fmla="*/ 710139677 w 41"/>
                  <a:gd name="T21" fmla="*/ 137697970 h 41"/>
                  <a:gd name="T22" fmla="*/ 671040999 w 41"/>
                  <a:gd name="T23" fmla="*/ 0 h 41"/>
                  <a:gd name="T24" fmla="*/ 519344041 w 41"/>
                  <a:gd name="T25" fmla="*/ 0 h 41"/>
                  <a:gd name="T26" fmla="*/ 336309104 w 41"/>
                  <a:gd name="T27" fmla="*/ 0 h 41"/>
                  <a:gd name="T28" fmla="*/ 183035327 w 41"/>
                  <a:gd name="T29" fmla="*/ 0 h 41"/>
                  <a:gd name="T30" fmla="*/ 0 w 41"/>
                  <a:gd name="T31" fmla="*/ 73294973 h 41"/>
                  <a:gd name="T32" fmla="*/ 76635386 w 41"/>
                  <a:gd name="T33" fmla="*/ 320016965 h 41"/>
                  <a:gd name="T34" fmla="*/ 76635386 w 41"/>
                  <a:gd name="T35" fmla="*/ 566738587 h 41"/>
                  <a:gd name="T36" fmla="*/ 183035327 w 41"/>
                  <a:gd name="T37" fmla="*/ 704057311 h 41"/>
                  <a:gd name="T38" fmla="*/ 480244738 w 41"/>
                  <a:gd name="T39" fmla="*/ 740103906 h 41"/>
                  <a:gd name="T40" fmla="*/ 671040999 w 41"/>
                  <a:gd name="T41" fmla="*/ 914735524 h 41"/>
                  <a:gd name="T42" fmla="*/ 892854926 w 41"/>
                  <a:gd name="T43" fmla="*/ 914735524 h 41"/>
                  <a:gd name="T44" fmla="*/ 930390756 w 41"/>
                  <a:gd name="T45" fmla="*/ 1022557838 h 41"/>
                  <a:gd name="T46" fmla="*/ 1113425069 w 41"/>
                  <a:gd name="T47" fmla="*/ 950781497 h 41"/>
                  <a:gd name="T48" fmla="*/ 1190061450 w 41"/>
                  <a:gd name="T49" fmla="*/ 1124212204 h 41"/>
                  <a:gd name="T50" fmla="*/ 1343322037 w 41"/>
                  <a:gd name="T51" fmla="*/ 1444226450 h 41"/>
                  <a:gd name="T52" fmla="*/ 1410635026 w 41"/>
                  <a:gd name="T53" fmla="*/ 1408195388 h 41"/>
                  <a:gd name="T54" fmla="*/ 1487256422 w 41"/>
                  <a:gd name="T55" fmla="*/ 137093297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DDDDDD"/>
              </a:solidFill>
              <a:ln w="3175" cap="rnd">
                <a:solidFill>
                  <a:schemeClr val="bg1"/>
                </a:solidFill>
                <a:round/>
                <a:headEnd/>
                <a:tailEnd/>
              </a:ln>
            </p:spPr>
            <p:txBody>
              <a:bodyPr/>
              <a:lstStyle/>
              <a:p>
                <a:endParaRPr lang="fr-FR"/>
              </a:p>
            </p:txBody>
          </p:sp>
          <p:sp>
            <p:nvSpPr>
              <p:cNvPr id="3116" name="Freeform 42"/>
              <p:cNvSpPr>
                <a:spLocks noChangeAspect="1"/>
              </p:cNvSpPr>
              <p:nvPr/>
            </p:nvSpPr>
            <p:spPr bwMode="auto">
              <a:xfrm>
                <a:off x="3422" y="2088"/>
                <a:ext cx="546" cy="428"/>
              </a:xfrm>
              <a:custGeom>
                <a:avLst/>
                <a:gdLst>
                  <a:gd name="T0" fmla="*/ 258084224 w 112"/>
                  <a:gd name="T1" fmla="*/ 2147483647 h 88"/>
                  <a:gd name="T2" fmla="*/ 258084224 w 112"/>
                  <a:gd name="T3" fmla="*/ 2147483647 h 88"/>
                  <a:gd name="T4" fmla="*/ 152470731 w 112"/>
                  <a:gd name="T5" fmla="*/ 2147483647 h 88"/>
                  <a:gd name="T6" fmla="*/ 76228385 w 112"/>
                  <a:gd name="T7" fmla="*/ 2147483647 h 88"/>
                  <a:gd name="T8" fmla="*/ 113598038 w 112"/>
                  <a:gd name="T9" fmla="*/ 2147483647 h 88"/>
                  <a:gd name="T10" fmla="*/ 181855312 w 112"/>
                  <a:gd name="T11" fmla="*/ 2147483647 h 88"/>
                  <a:gd name="T12" fmla="*/ 258084224 w 112"/>
                  <a:gd name="T13" fmla="*/ 2147483647 h 88"/>
                  <a:gd name="T14" fmla="*/ 258084224 w 112"/>
                  <a:gd name="T15" fmla="*/ 1872972796 h 88"/>
                  <a:gd name="T16" fmla="*/ 181855312 w 112"/>
                  <a:gd name="T17" fmla="*/ 1763404834 h 88"/>
                  <a:gd name="T18" fmla="*/ 37303656 w 112"/>
                  <a:gd name="T19" fmla="*/ 1658532108 h 88"/>
                  <a:gd name="T20" fmla="*/ 37303656 w 112"/>
                  <a:gd name="T21" fmla="*/ 1474098101 h 88"/>
                  <a:gd name="T22" fmla="*/ 219142110 w 112"/>
                  <a:gd name="T23" fmla="*/ 1510723683 h 88"/>
                  <a:gd name="T24" fmla="*/ 408982437 w 112"/>
                  <a:gd name="T25" fmla="*/ 1443709178 h 88"/>
                  <a:gd name="T26" fmla="*/ 591094291 w 112"/>
                  <a:gd name="T27" fmla="*/ 1443709178 h 88"/>
                  <a:gd name="T28" fmla="*/ 704369448 w 112"/>
                  <a:gd name="T29" fmla="*/ 1259325908 h 88"/>
                  <a:gd name="T30" fmla="*/ 1039001213 w 112"/>
                  <a:gd name="T31" fmla="*/ 1259325908 h 88"/>
                  <a:gd name="T32" fmla="*/ 1001713479 w 112"/>
                  <a:gd name="T33" fmla="*/ 1081141010 h 88"/>
                  <a:gd name="T34" fmla="*/ 1107258058 w 112"/>
                  <a:gd name="T35" fmla="*/ 791833654 h 88"/>
                  <a:gd name="T36" fmla="*/ 1439998792 w 112"/>
                  <a:gd name="T37" fmla="*/ 718890029 h 88"/>
                  <a:gd name="T38" fmla="*/ 1439998792 w 112"/>
                  <a:gd name="T39" fmla="*/ 465890289 h 88"/>
                  <a:gd name="T40" fmla="*/ 1592469406 w 112"/>
                  <a:gd name="T41" fmla="*/ 325943443 h 88"/>
                  <a:gd name="T42" fmla="*/ 1811614402 w 112"/>
                  <a:gd name="T43" fmla="*/ 362569258 h 88"/>
                  <a:gd name="T44" fmla="*/ 1925211075 w 112"/>
                  <a:gd name="T45" fmla="*/ 139960270 h 88"/>
                  <a:gd name="T46" fmla="*/ 2032726246 w 112"/>
                  <a:gd name="T47" fmla="*/ 36625766 h 88"/>
                  <a:gd name="T48" fmla="*/ 2147483647 w 112"/>
                  <a:gd name="T49" fmla="*/ 36625766 h 88"/>
                  <a:gd name="T50" fmla="*/ 2147483647 w 112"/>
                  <a:gd name="T51" fmla="*/ 139960270 h 88"/>
                  <a:gd name="T52" fmla="*/ 2147483647 w 112"/>
                  <a:gd name="T53" fmla="*/ 139960270 h 88"/>
                  <a:gd name="T54" fmla="*/ 2147483647 w 112"/>
                  <a:gd name="T55" fmla="*/ 325943443 h 88"/>
                  <a:gd name="T56" fmla="*/ 2147483647 w 112"/>
                  <a:gd name="T57" fmla="*/ 251396452 h 88"/>
                  <a:gd name="T58" fmla="*/ 2147483647 w 112"/>
                  <a:gd name="T59" fmla="*/ 400490356 h 88"/>
                  <a:gd name="T60" fmla="*/ 2147483647 w 112"/>
                  <a:gd name="T61" fmla="*/ 903005915 h 88"/>
                  <a:gd name="T62" fmla="*/ 2147483647 w 112"/>
                  <a:gd name="T63" fmla="*/ 1044514806 h 88"/>
                  <a:gd name="T64" fmla="*/ 2147483647 w 112"/>
                  <a:gd name="T65" fmla="*/ 1192312648 h 88"/>
                  <a:gd name="T66" fmla="*/ 2147483647 w 112"/>
                  <a:gd name="T67" fmla="*/ 1370445564 h 88"/>
                  <a:gd name="T68" fmla="*/ 2147483647 w 112"/>
                  <a:gd name="T69" fmla="*/ 1585269740 h 88"/>
                  <a:gd name="T70" fmla="*/ 2147483647 w 112"/>
                  <a:gd name="T71" fmla="*/ 1658532108 h 88"/>
                  <a:gd name="T72" fmla="*/ 2147483647 w 112"/>
                  <a:gd name="T73" fmla="*/ 1872972796 h 88"/>
                  <a:gd name="T74" fmla="*/ 2147483647 w 112"/>
                  <a:gd name="T75" fmla="*/ 2014787357 h 88"/>
                  <a:gd name="T76" fmla="*/ 2147483647 w 112"/>
                  <a:gd name="T77" fmla="*/ 2014787357 h 88"/>
                  <a:gd name="T78" fmla="*/ 2147483647 w 112"/>
                  <a:gd name="T79" fmla="*/ 1911212015 h 88"/>
                  <a:gd name="T80" fmla="*/ 2147483647 w 112"/>
                  <a:gd name="T81" fmla="*/ 2051158940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032726246 w 112"/>
                  <a:gd name="T103" fmla="*/ 2147483647 h 88"/>
                  <a:gd name="T104" fmla="*/ 1925211075 w 112"/>
                  <a:gd name="T105" fmla="*/ 2147483647 h 88"/>
                  <a:gd name="T106" fmla="*/ 1629772116 w 112"/>
                  <a:gd name="T107" fmla="*/ 2147483647 h 88"/>
                  <a:gd name="T108" fmla="*/ 1402642418 w 112"/>
                  <a:gd name="T109" fmla="*/ 2147483647 h 88"/>
                  <a:gd name="T110" fmla="*/ 1183486502 w 112"/>
                  <a:gd name="T111" fmla="*/ 2147483647 h 88"/>
                  <a:gd name="T112" fmla="*/ 811871515 w 112"/>
                  <a:gd name="T113" fmla="*/ 2147483647 h 88"/>
                  <a:gd name="T114" fmla="*/ 553790333 w 112"/>
                  <a:gd name="T115" fmla="*/ 2147483647 h 88"/>
                  <a:gd name="T116" fmla="*/ 477561890 w 112"/>
                  <a:gd name="T117" fmla="*/ 2147483647 h 88"/>
                  <a:gd name="T118" fmla="*/ 258084224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EAEAEA"/>
              </a:solidFill>
              <a:ln w="3175" cap="rnd">
                <a:solidFill>
                  <a:schemeClr val="bg1"/>
                </a:solidFill>
                <a:round/>
                <a:headEnd/>
                <a:tailEnd/>
              </a:ln>
            </p:spPr>
            <p:txBody>
              <a:bodyPr/>
              <a:lstStyle/>
              <a:p>
                <a:endParaRPr lang="fr-FR"/>
              </a:p>
            </p:txBody>
          </p:sp>
          <p:sp>
            <p:nvSpPr>
              <p:cNvPr id="3117" name="Freeform 43"/>
              <p:cNvSpPr>
                <a:spLocks noChangeAspect="1"/>
              </p:cNvSpPr>
              <p:nvPr/>
            </p:nvSpPr>
            <p:spPr bwMode="auto">
              <a:xfrm>
                <a:off x="2900" y="2210"/>
                <a:ext cx="587" cy="498"/>
              </a:xfrm>
              <a:custGeom>
                <a:avLst/>
                <a:gdLst>
                  <a:gd name="T0" fmla="*/ 2147483647 w 120"/>
                  <a:gd name="T1" fmla="*/ 1800343126 h 102"/>
                  <a:gd name="T2" fmla="*/ 2147483647 w 120"/>
                  <a:gd name="T3" fmla="*/ 1732563276 h 102"/>
                  <a:gd name="T4" fmla="*/ 2147483647 w 120"/>
                  <a:gd name="T5" fmla="*/ 1431270476 h 102"/>
                  <a:gd name="T6" fmla="*/ 2147483647 w 120"/>
                  <a:gd name="T7" fmla="*/ 1015105710 h 102"/>
                  <a:gd name="T8" fmla="*/ 2147483647 w 120"/>
                  <a:gd name="T9" fmla="*/ 792969186 h 102"/>
                  <a:gd name="T10" fmla="*/ 2147483647 w 120"/>
                  <a:gd name="T11" fmla="*/ 453983539 h 102"/>
                  <a:gd name="T12" fmla="*/ 2147483647 w 120"/>
                  <a:gd name="T13" fmla="*/ 376817700 h 102"/>
                  <a:gd name="T14" fmla="*/ 2147483647 w 120"/>
                  <a:gd name="T15" fmla="*/ 299638347 h 102"/>
                  <a:gd name="T16" fmla="*/ 2147483647 w 120"/>
                  <a:gd name="T17" fmla="*/ 523359488 h 102"/>
                  <a:gd name="T18" fmla="*/ 2147483647 w 120"/>
                  <a:gd name="T19" fmla="*/ 376817700 h 102"/>
                  <a:gd name="T20" fmla="*/ 2147483647 w 120"/>
                  <a:gd name="T21" fmla="*/ 299638347 h 102"/>
                  <a:gd name="T22" fmla="*/ 1991608783 w 120"/>
                  <a:gd name="T23" fmla="*/ 416165235 h 102"/>
                  <a:gd name="T24" fmla="*/ 1882769306 w 120"/>
                  <a:gd name="T25" fmla="*/ 154342731 h 102"/>
                  <a:gd name="T26" fmla="*/ 1687068878 w 120"/>
                  <a:gd name="T27" fmla="*/ 0 h 102"/>
                  <a:gd name="T28" fmla="*/ 1231673767 w 120"/>
                  <a:gd name="T29" fmla="*/ 184373762 h 102"/>
                  <a:gd name="T30" fmla="*/ 886800867 w 120"/>
                  <a:gd name="T31" fmla="*/ 376817700 h 102"/>
                  <a:gd name="T32" fmla="*/ 187520076 w 120"/>
                  <a:gd name="T33" fmla="*/ 561192165 h 102"/>
                  <a:gd name="T34" fmla="*/ 187520076 w 120"/>
                  <a:gd name="T35" fmla="*/ 638288010 h 102"/>
                  <a:gd name="T36" fmla="*/ 38334602 w 120"/>
                  <a:gd name="T37" fmla="*/ 715806472 h 102"/>
                  <a:gd name="T38" fmla="*/ 0 w 120"/>
                  <a:gd name="T39" fmla="*/ 1276980983 h 102"/>
                  <a:gd name="T40" fmla="*/ 157022343 w 120"/>
                  <a:gd name="T41" fmla="*/ 1655061845 h 102"/>
                  <a:gd name="T42" fmla="*/ 187520076 w 120"/>
                  <a:gd name="T43" fmla="*/ 2031865015 h 102"/>
                  <a:gd name="T44" fmla="*/ 384893298 w 120"/>
                  <a:gd name="T45" fmla="*/ 2147483647 h 102"/>
                  <a:gd name="T46" fmla="*/ 534078292 w 120"/>
                  <a:gd name="T47" fmla="*/ 2147483647 h 102"/>
                  <a:gd name="T48" fmla="*/ 729765415 w 120"/>
                  <a:gd name="T49" fmla="*/ 2147483647 h 102"/>
                  <a:gd name="T50" fmla="*/ 1035972713 w 120"/>
                  <a:gd name="T51" fmla="*/ 2147483647 h 102"/>
                  <a:gd name="T52" fmla="*/ 1193010670 w 120"/>
                  <a:gd name="T53" fmla="*/ 2147483647 h 102"/>
                  <a:gd name="T54" fmla="*/ 1263773737 w 120"/>
                  <a:gd name="T55" fmla="*/ 2147483647 h 102"/>
                  <a:gd name="T56" fmla="*/ 1537883883 w 120"/>
                  <a:gd name="T57" fmla="*/ 2147483647 h 102"/>
                  <a:gd name="T58" fmla="*/ 1608385226 w 120"/>
                  <a:gd name="T59" fmla="*/ 2147483647 h 102"/>
                  <a:gd name="T60" fmla="*/ 1844093060 w 120"/>
                  <a:gd name="T61" fmla="*/ 2147483647 h 102"/>
                  <a:gd name="T62" fmla="*/ 2070276155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DDDDDD"/>
              </a:solidFill>
              <a:ln w="3175" cap="rnd">
                <a:solidFill>
                  <a:schemeClr val="bg1"/>
                </a:solidFill>
                <a:round/>
                <a:headEnd/>
                <a:tailEnd/>
              </a:ln>
            </p:spPr>
            <p:txBody>
              <a:bodyPr/>
              <a:lstStyle/>
              <a:p>
                <a:endParaRPr lang="fr-FR"/>
              </a:p>
            </p:txBody>
          </p:sp>
          <p:sp>
            <p:nvSpPr>
              <p:cNvPr id="3118" name="Freeform 44"/>
              <p:cNvSpPr>
                <a:spLocks noChangeAspect="1"/>
              </p:cNvSpPr>
              <p:nvPr/>
            </p:nvSpPr>
            <p:spPr bwMode="auto">
              <a:xfrm>
                <a:off x="3222" y="2186"/>
                <a:ext cx="172" cy="73"/>
              </a:xfrm>
              <a:custGeom>
                <a:avLst/>
                <a:gdLst>
                  <a:gd name="T0" fmla="*/ 1290580188 w 35"/>
                  <a:gd name="T1" fmla="*/ 470133118 h 15"/>
                  <a:gd name="T2" fmla="*/ 1009624070 w 35"/>
                  <a:gd name="T3" fmla="*/ 543776901 h 15"/>
                  <a:gd name="T4" fmla="*/ 763965246 w 35"/>
                  <a:gd name="T5" fmla="*/ 506922305 h 15"/>
                  <a:gd name="T6" fmla="*/ 81961031 w 35"/>
                  <a:gd name="T7" fmla="*/ 470133118 h 15"/>
                  <a:gd name="T8" fmla="*/ 279293832 w 35"/>
                  <a:gd name="T9" fmla="*/ 364418243 h 15"/>
                  <a:gd name="T10" fmla="*/ 239153020 w 35"/>
                  <a:gd name="T11" fmla="*/ 327563959 h 15"/>
                  <a:gd name="T12" fmla="*/ 81961031 w 35"/>
                  <a:gd name="T13" fmla="*/ 364418243 h 15"/>
                  <a:gd name="T14" fmla="*/ 41806066 w 35"/>
                  <a:gd name="T15" fmla="*/ 215894545 h 15"/>
                  <a:gd name="T16" fmla="*/ 239153020 w 35"/>
                  <a:gd name="T17" fmla="*/ 179039793 h 15"/>
                  <a:gd name="T18" fmla="*/ 442865957 w 35"/>
                  <a:gd name="T19" fmla="*/ 36789022 h 15"/>
                  <a:gd name="T20" fmla="*/ 442865957 w 35"/>
                  <a:gd name="T21" fmla="*/ 74880480 h 15"/>
                  <a:gd name="T22" fmla="*/ 360905143 w 35"/>
                  <a:gd name="T23" fmla="*/ 179039793 h 15"/>
                  <a:gd name="T24" fmla="*/ 648719556 w 35"/>
                  <a:gd name="T25" fmla="*/ 179039793 h 15"/>
                  <a:gd name="T26" fmla="*/ 648719556 w 35"/>
                  <a:gd name="T27" fmla="*/ 36789022 h 15"/>
                  <a:gd name="T28" fmla="*/ 722158767 w 35"/>
                  <a:gd name="T29" fmla="*/ 0 h 15"/>
                  <a:gd name="T30" fmla="*/ 927591232 w 35"/>
                  <a:gd name="T31" fmla="*/ 111735017 h 15"/>
                  <a:gd name="T32" fmla="*/ 1093304333 w 35"/>
                  <a:gd name="T33" fmla="*/ 111735017 h 15"/>
                  <a:gd name="T34" fmla="*/ 1175265462 w 35"/>
                  <a:gd name="T35" fmla="*/ 74880480 h 15"/>
                  <a:gd name="T36" fmla="*/ 1372529051 w 35"/>
                  <a:gd name="T37" fmla="*/ 179039793 h 15"/>
                  <a:gd name="T38" fmla="*/ 1372529051 w 35"/>
                  <a:gd name="T39" fmla="*/ 327563959 h 15"/>
                  <a:gd name="T40" fmla="*/ 1290580188 w 35"/>
                  <a:gd name="T41" fmla="*/ 47013311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EAEAEA"/>
              </a:solidFill>
              <a:ln w="3175" cap="rnd">
                <a:solidFill>
                  <a:schemeClr val="bg1"/>
                </a:solidFill>
                <a:round/>
                <a:headEnd/>
                <a:tailEnd/>
              </a:ln>
            </p:spPr>
            <p:txBody>
              <a:bodyPr/>
              <a:lstStyle/>
              <a:p>
                <a:endParaRPr lang="fr-FR"/>
              </a:p>
            </p:txBody>
          </p:sp>
          <p:sp>
            <p:nvSpPr>
              <p:cNvPr id="3119" name="Freeform 45"/>
              <p:cNvSpPr>
                <a:spLocks noChangeAspect="1"/>
              </p:cNvSpPr>
              <p:nvPr/>
            </p:nvSpPr>
            <p:spPr bwMode="auto">
              <a:xfrm>
                <a:off x="3279" y="2060"/>
                <a:ext cx="343" cy="232"/>
              </a:xfrm>
              <a:custGeom>
                <a:avLst/>
                <a:gdLst>
                  <a:gd name="T0" fmla="*/ 231273706 w 70"/>
                  <a:gd name="T1" fmla="*/ 876808457 h 48"/>
                  <a:gd name="T2" fmla="*/ 159519509 w 70"/>
                  <a:gd name="T3" fmla="*/ 675179487 h 48"/>
                  <a:gd name="T4" fmla="*/ 39198856 w 70"/>
                  <a:gd name="T5" fmla="*/ 473552527 h 48"/>
                  <a:gd name="T6" fmla="*/ 0 w 70"/>
                  <a:gd name="T7" fmla="*/ 306501367 h 48"/>
                  <a:gd name="T8" fmla="*/ 159519509 w 70"/>
                  <a:gd name="T9" fmla="*/ 167114728 h 48"/>
                  <a:gd name="T10" fmla="*/ 470546716 w 70"/>
                  <a:gd name="T11" fmla="*/ 34575461 h 48"/>
                  <a:gd name="T12" fmla="*/ 941163679 w 70"/>
                  <a:gd name="T13" fmla="*/ 103650491 h 48"/>
                  <a:gd name="T14" fmla="*/ 1403781494 w 70"/>
                  <a:gd name="T15" fmla="*/ 132552346 h 48"/>
                  <a:gd name="T16" fmla="*/ 1563300963 w 70"/>
                  <a:gd name="T17" fmla="*/ 201626728 h 48"/>
                  <a:gd name="T18" fmla="*/ 1794573336 w 70"/>
                  <a:gd name="T19" fmla="*/ 132552346 h 48"/>
                  <a:gd name="T20" fmla="*/ 2033850032 w 70"/>
                  <a:gd name="T21" fmla="*/ 272244567 h 48"/>
                  <a:gd name="T22" fmla="*/ 2147483647 w 70"/>
                  <a:gd name="T23" fmla="*/ 437513040 h 48"/>
                  <a:gd name="T24" fmla="*/ 2147483647 w 70"/>
                  <a:gd name="T25" fmla="*/ 640669498 h 48"/>
                  <a:gd name="T26" fmla="*/ 2147483647 w 70"/>
                  <a:gd name="T27" fmla="*/ 876808457 h 48"/>
                  <a:gd name="T28" fmla="*/ 2147483647 w 70"/>
                  <a:gd name="T29" fmla="*/ 939966261 h 48"/>
                  <a:gd name="T30" fmla="*/ 2147483647 w 70"/>
                  <a:gd name="T31" fmla="*/ 1210720692 h 48"/>
                  <a:gd name="T32" fmla="*/ 2147483647 w 70"/>
                  <a:gd name="T33" fmla="*/ 1377465226 h 48"/>
                  <a:gd name="T34" fmla="*/ 1874328053 w 70"/>
                  <a:gd name="T35" fmla="*/ 1377465226 h 48"/>
                  <a:gd name="T36" fmla="*/ 1755377116 w 70"/>
                  <a:gd name="T37" fmla="*/ 1544581888 h 48"/>
                  <a:gd name="T38" fmla="*/ 1563300963 w 70"/>
                  <a:gd name="T39" fmla="*/ 1544581888 h 48"/>
                  <a:gd name="T40" fmla="*/ 1372858038 w 70"/>
                  <a:gd name="T41" fmla="*/ 1613668372 h 48"/>
                  <a:gd name="T42" fmla="*/ 1172437306 w 70"/>
                  <a:gd name="T43" fmla="*/ 1579092341 h 48"/>
                  <a:gd name="T44" fmla="*/ 973719108 w 70"/>
                  <a:gd name="T45" fmla="*/ 1446604916 h 48"/>
                  <a:gd name="T46" fmla="*/ 781658635 w 70"/>
                  <a:gd name="T47" fmla="*/ 1315848520 h 48"/>
                  <a:gd name="T48" fmla="*/ 861410216 w 70"/>
                  <a:gd name="T49" fmla="*/ 1176156415 h 48"/>
                  <a:gd name="T50" fmla="*/ 861410216 w 70"/>
                  <a:gd name="T51" fmla="*/ 1043603412 h 48"/>
                  <a:gd name="T52" fmla="*/ 662692018 w 70"/>
                  <a:gd name="T53" fmla="*/ 939966261 h 48"/>
                  <a:gd name="T54" fmla="*/ 582937458 w 70"/>
                  <a:gd name="T55" fmla="*/ 974528682 h 48"/>
                  <a:gd name="T56" fmla="*/ 431695143 w 70"/>
                  <a:gd name="T57" fmla="*/ 974528682 h 48"/>
                  <a:gd name="T58" fmla="*/ 231273706 w 70"/>
                  <a:gd name="T59" fmla="*/ 87680845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DDDDDD"/>
              </a:solidFill>
              <a:ln w="3175" cap="rnd">
                <a:solidFill>
                  <a:schemeClr val="bg1"/>
                </a:solidFill>
                <a:round/>
                <a:headEnd/>
                <a:tailEnd/>
              </a:ln>
            </p:spPr>
            <p:txBody>
              <a:bodyPr/>
              <a:lstStyle/>
              <a:p>
                <a:endParaRPr lang="fr-FR"/>
              </a:p>
            </p:txBody>
          </p:sp>
          <p:sp>
            <p:nvSpPr>
              <p:cNvPr id="3120" name="Freeform 46"/>
              <p:cNvSpPr>
                <a:spLocks noChangeAspect="1"/>
              </p:cNvSpPr>
              <p:nvPr/>
            </p:nvSpPr>
            <p:spPr bwMode="auto">
              <a:xfrm>
                <a:off x="3275" y="1905"/>
                <a:ext cx="420" cy="244"/>
              </a:xfrm>
              <a:custGeom>
                <a:avLst/>
                <a:gdLst>
                  <a:gd name="T0" fmla="*/ 2147483647 w 86"/>
                  <a:gd name="T1" fmla="*/ 337386232 h 50"/>
                  <a:gd name="T2" fmla="*/ 2147483647 w 86"/>
                  <a:gd name="T3" fmla="*/ 337386232 h 50"/>
                  <a:gd name="T4" fmla="*/ 2147483647 w 86"/>
                  <a:gd name="T5" fmla="*/ 414233481 h 50"/>
                  <a:gd name="T6" fmla="*/ 2147483647 w 86"/>
                  <a:gd name="T7" fmla="*/ 222900139 h 50"/>
                  <a:gd name="T8" fmla="*/ 1883651588 w 86"/>
                  <a:gd name="T9" fmla="*/ 76847230 h 50"/>
                  <a:gd name="T10" fmla="*/ 1736753066 w 86"/>
                  <a:gd name="T11" fmla="*/ 37627629 h 50"/>
                  <a:gd name="T12" fmla="*/ 1466540399 w 86"/>
                  <a:gd name="T13" fmla="*/ 183622788 h 50"/>
                  <a:gd name="T14" fmla="*/ 1543874756 w 86"/>
                  <a:gd name="T15" fmla="*/ 521064691 h 50"/>
                  <a:gd name="T16" fmla="*/ 1396966232 w 86"/>
                  <a:gd name="T17" fmla="*/ 750366373 h 50"/>
                  <a:gd name="T18" fmla="*/ 1095085498 w 86"/>
                  <a:gd name="T19" fmla="*/ 858453421 h 50"/>
                  <a:gd name="T20" fmla="*/ 902533499 w 86"/>
                  <a:gd name="T21" fmla="*/ 597911940 h 50"/>
                  <a:gd name="T22" fmla="*/ 717404129 w 86"/>
                  <a:gd name="T23" fmla="*/ 414233481 h 50"/>
                  <a:gd name="T24" fmla="*/ 679563353 w 86"/>
                  <a:gd name="T25" fmla="*/ 298167206 h 50"/>
                  <a:gd name="T26" fmla="*/ 339788553 w 86"/>
                  <a:gd name="T27" fmla="*/ 451861471 h 50"/>
                  <a:gd name="T28" fmla="*/ 224231865 w 86"/>
                  <a:gd name="T29" fmla="*/ 597911940 h 50"/>
                  <a:gd name="T30" fmla="*/ 37840941 w 86"/>
                  <a:gd name="T31" fmla="*/ 1050113528 h 50"/>
                  <a:gd name="T32" fmla="*/ 37840941 w 86"/>
                  <a:gd name="T33" fmla="*/ 1494261478 h 50"/>
                  <a:gd name="T34" fmla="*/ 184804545 w 86"/>
                  <a:gd name="T35" fmla="*/ 1348276908 h 50"/>
                  <a:gd name="T36" fmla="*/ 486685200 w 86"/>
                  <a:gd name="T37" fmla="*/ 1194516510 h 50"/>
                  <a:gd name="T38" fmla="*/ 942030207 w 86"/>
                  <a:gd name="T39" fmla="*/ 1271430283 h 50"/>
                  <a:gd name="T40" fmla="*/ 1396966232 w 86"/>
                  <a:gd name="T41" fmla="*/ 1309071703 h 50"/>
                  <a:gd name="T42" fmla="*/ 1543874756 w 86"/>
                  <a:gd name="T43" fmla="*/ 1385918952 h 50"/>
                  <a:gd name="T44" fmla="*/ 1774592591 w 86"/>
                  <a:gd name="T45" fmla="*/ 1309071703 h 50"/>
                  <a:gd name="T46" fmla="*/ 1999220545 w 86"/>
                  <a:gd name="T47" fmla="*/ 1455055336 h 50"/>
                  <a:gd name="T48" fmla="*/ 2147483647 w 86"/>
                  <a:gd name="T49" fmla="*/ 1646443724 h 50"/>
                  <a:gd name="T50" fmla="*/ 2147483647 w 86"/>
                  <a:gd name="T51" fmla="*/ 1869343942 h 50"/>
                  <a:gd name="T52" fmla="*/ 2147483647 w 86"/>
                  <a:gd name="T53" fmla="*/ 1715581357 h 50"/>
                  <a:gd name="T54" fmla="*/ 2147483647 w 86"/>
                  <a:gd name="T55" fmla="*/ 1754799992 h 50"/>
                  <a:gd name="T56" fmla="*/ 2147483647 w 86"/>
                  <a:gd name="T57" fmla="*/ 1531903522 h 50"/>
                  <a:gd name="T58" fmla="*/ 2147483647 w 86"/>
                  <a:gd name="T59" fmla="*/ 1417413292 h 50"/>
                  <a:gd name="T60" fmla="*/ 2147483647 w 86"/>
                  <a:gd name="T61" fmla="*/ 1271430283 h 50"/>
                  <a:gd name="T62" fmla="*/ 2147483647 w 86"/>
                  <a:gd name="T63" fmla="*/ 896079225 h 50"/>
                  <a:gd name="T64" fmla="*/ 2147483647 w 86"/>
                  <a:gd name="T65" fmla="*/ 635553672 h 50"/>
                  <a:gd name="T66" fmla="*/ 2147483647 w 86"/>
                  <a:gd name="T67" fmla="*/ 481789838 h 50"/>
                  <a:gd name="T68" fmla="*/ 2147483647 w 86"/>
                  <a:gd name="T69" fmla="*/ 33738623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DDDDDD"/>
              </a:solidFill>
              <a:ln w="3175" cap="rnd">
                <a:solidFill>
                  <a:schemeClr val="bg1"/>
                </a:solidFill>
                <a:round/>
                <a:headEnd/>
                <a:tailEnd/>
              </a:ln>
            </p:spPr>
            <p:txBody>
              <a:bodyPr/>
              <a:lstStyle/>
              <a:p>
                <a:endParaRPr lang="fr-FR"/>
              </a:p>
            </p:txBody>
          </p:sp>
          <p:sp>
            <p:nvSpPr>
              <p:cNvPr id="3121" name="Freeform 47"/>
              <p:cNvSpPr>
                <a:spLocks noChangeAspect="1"/>
              </p:cNvSpPr>
              <p:nvPr/>
            </p:nvSpPr>
            <p:spPr bwMode="auto">
              <a:xfrm>
                <a:off x="3406" y="1778"/>
                <a:ext cx="261" cy="184"/>
              </a:xfrm>
              <a:custGeom>
                <a:avLst/>
                <a:gdLst>
                  <a:gd name="T0" fmla="*/ 1904350633 w 53"/>
                  <a:gd name="T1" fmla="*/ 1609179552 h 37"/>
                  <a:gd name="T2" fmla="*/ 1778131463 w 53"/>
                  <a:gd name="T3" fmla="*/ 1609179552 h 37"/>
                  <a:gd name="T4" fmla="*/ 1611390292 w 53"/>
                  <a:gd name="T5" fmla="*/ 1701914559 h 37"/>
                  <a:gd name="T6" fmla="*/ 1325045994 w 53"/>
                  <a:gd name="T7" fmla="*/ 1471526444 h 37"/>
                  <a:gd name="T8" fmla="*/ 946969973 w 53"/>
                  <a:gd name="T9" fmla="*/ 1285217151 h 37"/>
                  <a:gd name="T10" fmla="*/ 788602232 w 53"/>
                  <a:gd name="T11" fmla="*/ 1238814002 h 37"/>
                  <a:gd name="T12" fmla="*/ 495640788 w 53"/>
                  <a:gd name="T13" fmla="*/ 1424745825 h 37"/>
                  <a:gd name="T14" fmla="*/ 579018307 w 53"/>
                  <a:gd name="T15" fmla="*/ 1008053510 h 37"/>
                  <a:gd name="T16" fmla="*/ 410525107 w 53"/>
                  <a:gd name="T17" fmla="*/ 1008053510 h 37"/>
                  <a:gd name="T18" fmla="*/ 284304598 w 53"/>
                  <a:gd name="T19" fmla="*/ 1101161530 h 37"/>
                  <a:gd name="T20" fmla="*/ 83363376 w 53"/>
                  <a:gd name="T21" fmla="*/ 868524518 h 37"/>
                  <a:gd name="T22" fmla="*/ 83363376 w 53"/>
                  <a:gd name="T23" fmla="*/ 693875052 h 37"/>
                  <a:gd name="T24" fmla="*/ 0 w 53"/>
                  <a:gd name="T25" fmla="*/ 509819590 h 37"/>
                  <a:gd name="T26" fmla="*/ 83363376 w 53"/>
                  <a:gd name="T27" fmla="*/ 277167062 h 37"/>
                  <a:gd name="T28" fmla="*/ 410525107 w 53"/>
                  <a:gd name="T29" fmla="*/ 139529271 h 37"/>
                  <a:gd name="T30" fmla="*/ 989543099 w 53"/>
                  <a:gd name="T31" fmla="*/ 0 h 37"/>
                  <a:gd name="T32" fmla="*/ 1485183729 w 53"/>
                  <a:gd name="T33" fmla="*/ 0 h 37"/>
                  <a:gd name="T34" fmla="*/ 1694766551 w 53"/>
                  <a:gd name="T35" fmla="*/ 139529271 h 37"/>
                  <a:gd name="T36" fmla="*/ 2147483647 w 53"/>
                  <a:gd name="T37" fmla="*/ 139529271 h 37"/>
                  <a:gd name="T38" fmla="*/ 2147483647 w 53"/>
                  <a:gd name="T39" fmla="*/ 370289643 h 37"/>
                  <a:gd name="T40" fmla="*/ 2105362099 w 53"/>
                  <a:gd name="T41" fmla="*/ 509819590 h 37"/>
                  <a:gd name="T42" fmla="*/ 1861849366 w 53"/>
                  <a:gd name="T43" fmla="*/ 554346219 h 37"/>
                  <a:gd name="T44" fmla="*/ 1652207292 w 53"/>
                  <a:gd name="T45" fmla="*/ 647456466 h 37"/>
                  <a:gd name="T46" fmla="*/ 1820700807 w 53"/>
                  <a:gd name="T47" fmla="*/ 1008053510 h 37"/>
                  <a:gd name="T48" fmla="*/ 1979068549 w 53"/>
                  <a:gd name="T49" fmla="*/ 1424745825 h 37"/>
                  <a:gd name="T50" fmla="*/ 1938265416 w 53"/>
                  <a:gd name="T51" fmla="*/ 1517871668 h 37"/>
                  <a:gd name="T52" fmla="*/ 1904350633 w 53"/>
                  <a:gd name="T53" fmla="*/ 1609179552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DDDDD"/>
              </a:solidFill>
              <a:ln w="3175" cap="rnd">
                <a:solidFill>
                  <a:schemeClr val="bg1"/>
                </a:solidFill>
                <a:round/>
                <a:headEnd/>
                <a:tailEnd/>
              </a:ln>
            </p:spPr>
            <p:txBody>
              <a:bodyPr/>
              <a:lstStyle/>
              <a:p>
                <a:endParaRPr lang="fr-FR"/>
              </a:p>
            </p:txBody>
          </p:sp>
          <p:sp>
            <p:nvSpPr>
              <p:cNvPr id="3122" name="Freeform 48"/>
              <p:cNvSpPr>
                <a:spLocks noChangeAspect="1"/>
              </p:cNvSpPr>
              <p:nvPr/>
            </p:nvSpPr>
            <p:spPr bwMode="auto">
              <a:xfrm>
                <a:off x="3210" y="727"/>
                <a:ext cx="624" cy="1031"/>
              </a:xfrm>
              <a:custGeom>
                <a:avLst/>
                <a:gdLst>
                  <a:gd name="T0" fmla="*/ 1936048388 w 127"/>
                  <a:gd name="T1" fmla="*/ 2147483647 h 211"/>
                  <a:gd name="T2" fmla="*/ 2147483647 w 127"/>
                  <a:gd name="T3" fmla="*/ 2147483647 h 211"/>
                  <a:gd name="T4" fmla="*/ 1573667325 w 127"/>
                  <a:gd name="T5" fmla="*/ 2147483647 h 211"/>
                  <a:gd name="T6" fmla="*/ 886181828 w 127"/>
                  <a:gd name="T7" fmla="*/ 2147483647 h 211"/>
                  <a:gd name="T8" fmla="*/ 402125078 w 127"/>
                  <a:gd name="T9" fmla="*/ 2147483647 h 211"/>
                  <a:gd name="T10" fmla="*/ 524068839 w 127"/>
                  <a:gd name="T11" fmla="*/ 2147483647 h 211"/>
                  <a:gd name="T12" fmla="*/ 1049881654 w 127"/>
                  <a:gd name="T13" fmla="*/ 2147483647 h 211"/>
                  <a:gd name="T14" fmla="*/ 1370221440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010081581 h 211"/>
                  <a:gd name="T40" fmla="*/ 2147483647 w 127"/>
                  <a:gd name="T41" fmla="*/ 1590922564 h 211"/>
                  <a:gd name="T42" fmla="*/ 2147483647 w 127"/>
                  <a:gd name="T43" fmla="*/ 1062231077 h 211"/>
                  <a:gd name="T44" fmla="*/ 2147483647 w 127"/>
                  <a:gd name="T45" fmla="*/ 868574660 h 211"/>
                  <a:gd name="T46" fmla="*/ 2147483647 w 127"/>
                  <a:gd name="T47" fmla="*/ 263542131 h 211"/>
                  <a:gd name="T48" fmla="*/ 2147483647 w 127"/>
                  <a:gd name="T49" fmla="*/ 115985336 h 211"/>
                  <a:gd name="T50" fmla="*/ 2147483647 w 127"/>
                  <a:gd name="T51" fmla="*/ 946260009 h 211"/>
                  <a:gd name="T52" fmla="*/ 1936048388 w 127"/>
                  <a:gd name="T53" fmla="*/ 1249435449 h 211"/>
                  <a:gd name="T54" fmla="*/ 1089627084 w 127"/>
                  <a:gd name="T55" fmla="*/ 1209802530 h 211"/>
                  <a:gd name="T56" fmla="*/ 163700730 w 127"/>
                  <a:gd name="T57" fmla="*/ 527087076 h 211"/>
                  <a:gd name="T58" fmla="*/ 0 w 127"/>
                  <a:gd name="T59" fmla="*/ 868574660 h 211"/>
                  <a:gd name="T60" fmla="*/ 886181828 w 127"/>
                  <a:gd name="T61" fmla="*/ 1365419964 h 211"/>
                  <a:gd name="T62" fmla="*/ 1246547854 w 127"/>
                  <a:gd name="T63" fmla="*/ 2048123379 h 211"/>
                  <a:gd name="T64" fmla="*/ 1370221440 w 127"/>
                  <a:gd name="T65" fmla="*/ 2147483647 h 211"/>
                  <a:gd name="T66" fmla="*/ 1410246736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DDDDDD"/>
              </a:solidFill>
              <a:ln w="3175" cap="rnd">
                <a:solidFill>
                  <a:schemeClr val="bg1"/>
                </a:solidFill>
                <a:round/>
                <a:headEnd/>
                <a:tailEnd/>
              </a:ln>
            </p:spPr>
            <p:txBody>
              <a:bodyPr/>
              <a:lstStyle/>
              <a:p>
                <a:endParaRPr lang="fr-FR"/>
              </a:p>
            </p:txBody>
          </p:sp>
          <p:sp>
            <p:nvSpPr>
              <p:cNvPr id="3123" name="Freeform 49"/>
              <p:cNvSpPr>
                <a:spLocks noChangeAspect="1"/>
              </p:cNvSpPr>
              <p:nvPr/>
            </p:nvSpPr>
            <p:spPr bwMode="auto">
              <a:xfrm>
                <a:off x="2709" y="829"/>
                <a:ext cx="697" cy="1341"/>
              </a:xfrm>
              <a:custGeom>
                <a:avLst/>
                <a:gdLst>
                  <a:gd name="T0" fmla="*/ 181552065 w 143"/>
                  <a:gd name="T1" fmla="*/ 2147483647 h 274"/>
                  <a:gd name="T2" fmla="*/ 513812350 w 143"/>
                  <a:gd name="T3" fmla="*/ 2147483647 h 274"/>
                  <a:gd name="T4" fmla="*/ 589960669 w 143"/>
                  <a:gd name="T5" fmla="*/ 2147483647 h 274"/>
                  <a:gd name="T6" fmla="*/ 332263170 w 143"/>
                  <a:gd name="T7" fmla="*/ 2147483647 h 274"/>
                  <a:gd name="T8" fmla="*/ 589960669 w 143"/>
                  <a:gd name="T9" fmla="*/ 2147483647 h 274"/>
                  <a:gd name="T10" fmla="*/ 1029529429 w 143"/>
                  <a:gd name="T11" fmla="*/ 2147483647 h 274"/>
                  <a:gd name="T12" fmla="*/ 1293302971 w 143"/>
                  <a:gd name="T13" fmla="*/ 2147483647 h 274"/>
                  <a:gd name="T14" fmla="*/ 1914436664 w 143"/>
                  <a:gd name="T15" fmla="*/ 1735070459 h 274"/>
                  <a:gd name="T16" fmla="*/ 2147483647 w 143"/>
                  <a:gd name="T17" fmla="*/ 852232254 h 274"/>
                  <a:gd name="T18" fmla="*/ 2147483647 w 143"/>
                  <a:gd name="T19" fmla="*/ 425279500 h 274"/>
                  <a:gd name="T20" fmla="*/ 2147483647 w 143"/>
                  <a:gd name="T21" fmla="*/ 575058288 h 274"/>
                  <a:gd name="T22" fmla="*/ 2147483647 w 143"/>
                  <a:gd name="T23" fmla="*/ 79032808 h 274"/>
                  <a:gd name="T24" fmla="*/ 2147483647 w 143"/>
                  <a:gd name="T25" fmla="*/ 575058288 h 274"/>
                  <a:gd name="T26" fmla="*/ 2147483647 w 143"/>
                  <a:gd name="T27" fmla="*/ 1277511910 h 274"/>
                  <a:gd name="T28" fmla="*/ 2147483647 w 143"/>
                  <a:gd name="T29" fmla="*/ 1506325170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1695622975 w 143"/>
                  <a:gd name="T65" fmla="*/ 2147483647 h 274"/>
                  <a:gd name="T66" fmla="*/ 1589886463 w 143"/>
                  <a:gd name="T67" fmla="*/ 2147483647 h 274"/>
                  <a:gd name="T68" fmla="*/ 884907235 w 143"/>
                  <a:gd name="T69" fmla="*/ 2147483647 h 274"/>
                  <a:gd name="T70" fmla="*/ 961039645 w 143"/>
                  <a:gd name="T71" fmla="*/ 2147483647 h 274"/>
                  <a:gd name="T72" fmla="*/ 884907235 w 143"/>
                  <a:gd name="T73" fmla="*/ 2147483647 h 274"/>
                  <a:gd name="T74" fmla="*/ 884907235 w 143"/>
                  <a:gd name="T75" fmla="*/ 2147483647 h 274"/>
                  <a:gd name="T76" fmla="*/ 371078976 w 143"/>
                  <a:gd name="T77" fmla="*/ 2147483647 h 274"/>
                  <a:gd name="T78" fmla="*/ 294946176 w 143"/>
                  <a:gd name="T79" fmla="*/ 2147483647 h 274"/>
                  <a:gd name="T80" fmla="*/ 144301008 w 143"/>
                  <a:gd name="T81" fmla="*/ 2147483647 h 274"/>
                  <a:gd name="T82" fmla="*/ 181552065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DDDDDD"/>
              </a:solidFill>
              <a:ln w="3175" cap="rnd">
                <a:solidFill>
                  <a:schemeClr val="bg1"/>
                </a:solidFill>
                <a:round/>
                <a:headEnd/>
                <a:tailEnd/>
              </a:ln>
            </p:spPr>
            <p:txBody>
              <a:bodyPr/>
              <a:lstStyle/>
              <a:p>
                <a:endParaRPr lang="fr-FR"/>
              </a:p>
            </p:txBody>
          </p:sp>
          <p:sp>
            <p:nvSpPr>
              <p:cNvPr id="3124" name="Freeform 50"/>
              <p:cNvSpPr>
                <a:spLocks noChangeAspect="1"/>
              </p:cNvSpPr>
              <p:nvPr/>
            </p:nvSpPr>
            <p:spPr bwMode="auto">
              <a:xfrm>
                <a:off x="2354" y="617"/>
                <a:ext cx="1406" cy="1304"/>
              </a:xfrm>
              <a:custGeom>
                <a:avLst/>
                <a:gdLst>
                  <a:gd name="T0" fmla="*/ 2147483647 w 287"/>
                  <a:gd name="T1" fmla="*/ 2147483647 h 267"/>
                  <a:gd name="T2" fmla="*/ 2147483647 w 287"/>
                  <a:gd name="T3" fmla="*/ 2147483647 h 267"/>
                  <a:gd name="T4" fmla="*/ 1521144698 w 287"/>
                  <a:gd name="T5" fmla="*/ 2147483647 h 267"/>
                  <a:gd name="T6" fmla="*/ 230922753 w 287"/>
                  <a:gd name="T7" fmla="*/ 2147483647 h 267"/>
                  <a:gd name="T8" fmla="*/ 510283214 w 287"/>
                  <a:gd name="T9" fmla="*/ 2147483647 h 267"/>
                  <a:gd name="T10" fmla="*/ 510283214 w 287"/>
                  <a:gd name="T11" fmla="*/ 2147483647 h 267"/>
                  <a:gd name="T12" fmla="*/ 350993103 w 287"/>
                  <a:gd name="T13" fmla="*/ 2147483647 h 267"/>
                  <a:gd name="T14" fmla="*/ 191787881 w 287"/>
                  <a:gd name="T15" fmla="*/ 2147483647 h 267"/>
                  <a:gd name="T16" fmla="*/ 271355337 w 287"/>
                  <a:gd name="T17" fmla="*/ 2147483647 h 267"/>
                  <a:gd name="T18" fmla="*/ 39148736 w 287"/>
                  <a:gd name="T19" fmla="*/ 2147483647 h 267"/>
                  <a:gd name="T20" fmla="*/ 972074164 w 287"/>
                  <a:gd name="T21" fmla="*/ 2147483647 h 267"/>
                  <a:gd name="T22" fmla="*/ 1170152379 w 287"/>
                  <a:gd name="T23" fmla="*/ 2147483647 h 267"/>
                  <a:gd name="T24" fmla="*/ 1480655050 w 287"/>
                  <a:gd name="T25" fmla="*/ 2147483647 h 267"/>
                  <a:gd name="T26" fmla="*/ 1752010309 w 287"/>
                  <a:gd name="T27" fmla="*/ 2147483647 h 267"/>
                  <a:gd name="T28" fmla="*/ 2109639808 w 287"/>
                  <a:gd name="T29" fmla="*/ 2147483647 h 267"/>
                  <a:gd name="T30" fmla="*/ 2147483647 w 287"/>
                  <a:gd name="T31" fmla="*/ 2147483647 h 267"/>
                  <a:gd name="T32" fmla="*/ 2109639808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1775433380 h 267"/>
                  <a:gd name="T52" fmla="*/ 2147483647 w 287"/>
                  <a:gd name="T53" fmla="*/ 2107219277 h 267"/>
                  <a:gd name="T54" fmla="*/ 2147483647 w 287"/>
                  <a:gd name="T55" fmla="*/ 1845025025 h 267"/>
                  <a:gd name="T56" fmla="*/ 2147483647 w 287"/>
                  <a:gd name="T57" fmla="*/ 1359470112 h 267"/>
                  <a:gd name="T58" fmla="*/ 2147483647 w 287"/>
                  <a:gd name="T59" fmla="*/ 1504823517 h 267"/>
                  <a:gd name="T60" fmla="*/ 2147483647 w 287"/>
                  <a:gd name="T61" fmla="*/ 1359470112 h 267"/>
                  <a:gd name="T62" fmla="*/ 2147483647 w 287"/>
                  <a:gd name="T63" fmla="*/ 1466976395 h 267"/>
                  <a:gd name="T64" fmla="*/ 2147483647 w 287"/>
                  <a:gd name="T65" fmla="*/ 1320046391 h 267"/>
                  <a:gd name="T66" fmla="*/ 2147483647 w 287"/>
                  <a:gd name="T67" fmla="*/ 717651569 h 267"/>
                  <a:gd name="T68" fmla="*/ 2147483647 w 287"/>
                  <a:gd name="T69" fmla="*/ 757087793 h 267"/>
                  <a:gd name="T70" fmla="*/ 2147483647 w 287"/>
                  <a:gd name="T71" fmla="*/ 115593892 h 267"/>
                  <a:gd name="T72" fmla="*/ 2147483647 w 287"/>
                  <a:gd name="T73" fmla="*/ 300370275 h 267"/>
                  <a:gd name="T74" fmla="*/ 2147483647 w 287"/>
                  <a:gd name="T75" fmla="*/ 377777477 h 267"/>
                  <a:gd name="T76" fmla="*/ 2147483647 w 287"/>
                  <a:gd name="T77" fmla="*/ 564548169 h 267"/>
                  <a:gd name="T78" fmla="*/ 2147483647 w 287"/>
                  <a:gd name="T79" fmla="*/ 37848011 h 267"/>
                  <a:gd name="T80" fmla="*/ 2147483647 w 287"/>
                  <a:gd name="T81" fmla="*/ 455454035 h 267"/>
                  <a:gd name="T82" fmla="*/ 2147483647 w 287"/>
                  <a:gd name="T83" fmla="*/ 262522059 h 267"/>
                  <a:gd name="T84" fmla="*/ 2147483647 w 287"/>
                  <a:gd name="T85" fmla="*/ 717651569 h 267"/>
                  <a:gd name="T86" fmla="*/ 2147483647 w 287"/>
                  <a:gd name="T87" fmla="*/ 1057511127 h 267"/>
                  <a:gd name="T88" fmla="*/ 2147483647 w 287"/>
                  <a:gd name="T89" fmla="*/ 1242626452 h 267"/>
                  <a:gd name="T90" fmla="*/ 2147483647 w 287"/>
                  <a:gd name="T91" fmla="*/ 1435560695 h 267"/>
                  <a:gd name="T92" fmla="*/ 2147483647 w 287"/>
                  <a:gd name="T93" fmla="*/ 1737258685 h 267"/>
                  <a:gd name="T94" fmla="*/ 2147483647 w 287"/>
                  <a:gd name="T95" fmla="*/ 942256255 h 267"/>
                  <a:gd name="T96" fmla="*/ 2147483647 w 287"/>
                  <a:gd name="T97" fmla="*/ 1806849080 h 267"/>
                  <a:gd name="T98" fmla="*/ 2147483647 w 287"/>
                  <a:gd name="T99" fmla="*/ 1922363384 h 267"/>
                  <a:gd name="T100" fmla="*/ 2147483647 w 287"/>
                  <a:gd name="T101" fmla="*/ 1397384750 h 267"/>
                  <a:gd name="T102" fmla="*/ 2147483647 w 287"/>
                  <a:gd name="T103" fmla="*/ 1737258685 h 267"/>
                  <a:gd name="T104" fmla="*/ 2147483647 w 287"/>
                  <a:gd name="T105" fmla="*/ 2077120118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EAEAEA"/>
              </a:solidFill>
              <a:ln w="3175" cap="rnd">
                <a:solidFill>
                  <a:schemeClr val="bg1"/>
                </a:solidFill>
                <a:round/>
                <a:headEnd/>
                <a:tailEnd/>
              </a:ln>
            </p:spPr>
            <p:txBody>
              <a:bodyPr/>
              <a:lstStyle/>
              <a:p>
                <a:endParaRPr lang="fr-FR"/>
              </a:p>
            </p:txBody>
          </p:sp>
          <p:sp>
            <p:nvSpPr>
              <p:cNvPr id="3125" name="Freeform 51"/>
              <p:cNvSpPr>
                <a:spLocks noChangeAspect="1"/>
              </p:cNvSpPr>
              <p:nvPr/>
            </p:nvSpPr>
            <p:spPr bwMode="auto">
              <a:xfrm>
                <a:off x="2424" y="2198"/>
                <a:ext cx="529" cy="656"/>
              </a:xfrm>
              <a:custGeom>
                <a:avLst/>
                <a:gdLst>
                  <a:gd name="T0" fmla="*/ 2147483647 w 108"/>
                  <a:gd name="T1" fmla="*/ 775248306 h 134"/>
                  <a:gd name="T2" fmla="*/ 2147483647 w 108"/>
                  <a:gd name="T3" fmla="*/ 576651387 h 134"/>
                  <a:gd name="T4" fmla="*/ 2147483647 w 108"/>
                  <a:gd name="T5" fmla="*/ 426236883 h 134"/>
                  <a:gd name="T6" fmla="*/ 2147483647 w 108"/>
                  <a:gd name="T7" fmla="*/ 616956949 h 134"/>
                  <a:gd name="T8" fmla="*/ 2147483647 w 108"/>
                  <a:gd name="T9" fmla="*/ 347385954 h 134"/>
                  <a:gd name="T10" fmla="*/ 2027061596 w 108"/>
                  <a:gd name="T11" fmla="*/ 347385954 h 134"/>
                  <a:gd name="T12" fmla="*/ 1868027470 w 108"/>
                  <a:gd name="T13" fmla="*/ 158358759 h 134"/>
                  <a:gd name="T14" fmla="*/ 1519132711 w 108"/>
                  <a:gd name="T15" fmla="*/ 79179340 h 134"/>
                  <a:gd name="T16" fmla="*/ 1248085100 w 108"/>
                  <a:gd name="T17" fmla="*/ 0 h 134"/>
                  <a:gd name="T18" fmla="*/ 1360097331 w 108"/>
                  <a:gd name="T19" fmla="*/ 308444793 h 134"/>
                  <a:gd name="T20" fmla="*/ 1360097331 w 108"/>
                  <a:gd name="T21" fmla="*/ 576651387 h 134"/>
                  <a:gd name="T22" fmla="*/ 1398861186 w 108"/>
                  <a:gd name="T23" fmla="*/ 655831295 h 134"/>
                  <a:gd name="T24" fmla="*/ 1208988327 w 108"/>
                  <a:gd name="T25" fmla="*/ 734681754 h 134"/>
                  <a:gd name="T26" fmla="*/ 1089050346 w 108"/>
                  <a:gd name="T27" fmla="*/ 854427587 h 134"/>
                  <a:gd name="T28" fmla="*/ 938011250 w 108"/>
                  <a:gd name="T29" fmla="*/ 1004581102 h 134"/>
                  <a:gd name="T30" fmla="*/ 740156842 w 108"/>
                  <a:gd name="T31" fmla="*/ 854427587 h 134"/>
                  <a:gd name="T32" fmla="*/ 619886100 w 108"/>
                  <a:gd name="T33" fmla="*/ 1043525944 h 134"/>
                  <a:gd name="T34" fmla="*/ 548655918 w 108"/>
                  <a:gd name="T35" fmla="*/ 1351970032 h 134"/>
                  <a:gd name="T36" fmla="*/ 507929355 w 108"/>
                  <a:gd name="T37" fmla="*/ 1778206445 h 134"/>
                  <a:gd name="T38" fmla="*/ 350524078 w 108"/>
                  <a:gd name="T39" fmla="*/ 2048038117 h 134"/>
                  <a:gd name="T40" fmla="*/ 39097096 w 108"/>
                  <a:gd name="T41" fmla="*/ 2086650847 h 134"/>
                  <a:gd name="T42" fmla="*/ 79543964 w 108"/>
                  <a:gd name="T43" fmla="*/ 2147483647 h 134"/>
                  <a:gd name="T44" fmla="*/ 39097096 w 108"/>
                  <a:gd name="T45" fmla="*/ 2147483647 h 134"/>
                  <a:gd name="T46" fmla="*/ 118641069 w 108"/>
                  <a:gd name="T47" fmla="*/ 2147483647 h 134"/>
                  <a:gd name="T48" fmla="*/ 230597618 w 108"/>
                  <a:gd name="T49" fmla="*/ 2147483647 h 134"/>
                  <a:gd name="T50" fmla="*/ 118641069 w 108"/>
                  <a:gd name="T51" fmla="*/ 2147483647 h 134"/>
                  <a:gd name="T52" fmla="*/ 271047219 w 108"/>
                  <a:gd name="T53" fmla="*/ 2147483647 h 134"/>
                  <a:gd name="T54" fmla="*/ 310144305 w 108"/>
                  <a:gd name="T55" fmla="*/ 2147483647 h 134"/>
                  <a:gd name="T56" fmla="*/ 581121305 w 108"/>
                  <a:gd name="T57" fmla="*/ 2147483647 h 134"/>
                  <a:gd name="T58" fmla="*/ 858452807 w 108"/>
                  <a:gd name="T59" fmla="*/ 2147483647 h 134"/>
                  <a:gd name="T60" fmla="*/ 970479144 w 108"/>
                  <a:gd name="T61" fmla="*/ 2147483647 h 134"/>
                  <a:gd name="T62" fmla="*/ 819700864 w 108"/>
                  <a:gd name="T63" fmla="*/ 2147483647 h 134"/>
                  <a:gd name="T64" fmla="*/ 819700864 w 108"/>
                  <a:gd name="T65" fmla="*/ 2147483647 h 134"/>
                  <a:gd name="T66" fmla="*/ 1129500732 w 108"/>
                  <a:gd name="T67" fmla="*/ 2147483647 h 134"/>
                  <a:gd name="T68" fmla="*/ 1248085100 w 108"/>
                  <a:gd name="T69" fmla="*/ 2147483647 h 134"/>
                  <a:gd name="T70" fmla="*/ 1598677987 w 108"/>
                  <a:gd name="T71" fmla="*/ 2147483647 h 134"/>
                  <a:gd name="T72" fmla="*/ 1749386048 w 108"/>
                  <a:gd name="T73" fmla="*/ 2147483647 h 134"/>
                  <a:gd name="T74" fmla="*/ 2067441761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1976799447 h 134"/>
                  <a:gd name="T104" fmla="*/ 2147483647 w 108"/>
                  <a:gd name="T105" fmla="*/ 1668355046 h 134"/>
                  <a:gd name="T106" fmla="*/ 2147483647 w 108"/>
                  <a:gd name="T107" fmla="*/ 1083760383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DDDDDD"/>
              </a:solidFill>
              <a:ln w="3175" cap="rnd">
                <a:solidFill>
                  <a:schemeClr val="bg1"/>
                </a:solidFill>
                <a:round/>
                <a:headEnd/>
                <a:tailEnd/>
              </a:ln>
            </p:spPr>
            <p:txBody>
              <a:bodyPr/>
              <a:lstStyle/>
              <a:p>
                <a:endParaRPr lang="fr-FR"/>
              </a:p>
            </p:txBody>
          </p:sp>
          <p:sp>
            <p:nvSpPr>
              <p:cNvPr id="3126" name="Freeform 52"/>
              <p:cNvSpPr>
                <a:spLocks noChangeAspect="1"/>
              </p:cNvSpPr>
              <p:nvPr/>
            </p:nvSpPr>
            <p:spPr bwMode="auto">
              <a:xfrm>
                <a:off x="2228" y="2500"/>
                <a:ext cx="224" cy="159"/>
              </a:xfrm>
              <a:custGeom>
                <a:avLst/>
                <a:gdLst>
                  <a:gd name="T0" fmla="*/ 0 w 46"/>
                  <a:gd name="T1" fmla="*/ 229430534 h 33"/>
                  <a:gd name="T2" fmla="*/ 180241560 w 46"/>
                  <a:gd name="T3" fmla="*/ 93796427 h 33"/>
                  <a:gd name="T4" fmla="*/ 329440703 w 46"/>
                  <a:gd name="T5" fmla="*/ 67097834 h 33"/>
                  <a:gd name="T6" fmla="*/ 472668827 w 46"/>
                  <a:gd name="T7" fmla="*/ 128641425 h 33"/>
                  <a:gd name="T8" fmla="*/ 621881294 w 46"/>
                  <a:gd name="T9" fmla="*/ 128641425 h 33"/>
                  <a:gd name="T10" fmla="*/ 660510724 w 46"/>
                  <a:gd name="T11" fmla="*/ 93796427 h 33"/>
                  <a:gd name="T12" fmla="*/ 765109885 w 46"/>
                  <a:gd name="T13" fmla="*/ 33691709 h 33"/>
                  <a:gd name="T14" fmla="*/ 839122888 w 46"/>
                  <a:gd name="T15" fmla="*/ 0 h 33"/>
                  <a:gd name="T16" fmla="*/ 1019298923 w 46"/>
                  <a:gd name="T17" fmla="*/ 0 h 33"/>
                  <a:gd name="T18" fmla="*/ 1131563479 w 46"/>
                  <a:gd name="T19" fmla="*/ 67097834 h 33"/>
                  <a:gd name="T20" fmla="*/ 1170124189 w 46"/>
                  <a:gd name="T21" fmla="*/ 128641425 h 33"/>
                  <a:gd name="T22" fmla="*/ 1274790667 w 46"/>
                  <a:gd name="T23" fmla="*/ 128641425 h 33"/>
                  <a:gd name="T24" fmla="*/ 1387059274 w 46"/>
                  <a:gd name="T25" fmla="*/ 196037234 h 33"/>
                  <a:gd name="T26" fmla="*/ 1350366606 w 46"/>
                  <a:gd name="T27" fmla="*/ 356981161 h 33"/>
                  <a:gd name="T28" fmla="*/ 1499565672 w 46"/>
                  <a:gd name="T29" fmla="*/ 356981161 h 33"/>
                  <a:gd name="T30" fmla="*/ 1604232150 w 46"/>
                  <a:gd name="T31" fmla="*/ 451928131 h 33"/>
                  <a:gd name="T32" fmla="*/ 1567232816 w 46"/>
                  <a:gd name="T33" fmla="*/ 519327140 h 33"/>
                  <a:gd name="T34" fmla="*/ 1641245196 w 46"/>
                  <a:gd name="T35" fmla="*/ 519327140 h 33"/>
                  <a:gd name="T36" fmla="*/ 1679807777 w 46"/>
                  <a:gd name="T37" fmla="*/ 619817561 h 33"/>
                  <a:gd name="T38" fmla="*/ 1536579965 w 46"/>
                  <a:gd name="T39" fmla="*/ 715050229 h 33"/>
                  <a:gd name="T40" fmla="*/ 1462634901 w 46"/>
                  <a:gd name="T41" fmla="*/ 748757443 h 33"/>
                  <a:gd name="T42" fmla="*/ 1387059274 w 46"/>
                  <a:gd name="T43" fmla="*/ 842616506 h 33"/>
                  <a:gd name="T44" fmla="*/ 1424058608 w 46"/>
                  <a:gd name="T45" fmla="*/ 944542359 h 33"/>
                  <a:gd name="T46" fmla="*/ 1462634901 w 46"/>
                  <a:gd name="T47" fmla="*/ 1072046963 h 33"/>
                  <a:gd name="T48" fmla="*/ 1350366606 w 46"/>
                  <a:gd name="T49" fmla="*/ 1072046963 h 33"/>
                  <a:gd name="T50" fmla="*/ 1207139106 w 46"/>
                  <a:gd name="T51" fmla="*/ 1004647338 h 33"/>
                  <a:gd name="T52" fmla="*/ 1057604079 w 46"/>
                  <a:gd name="T53" fmla="*/ 909701601 h 33"/>
                  <a:gd name="T54" fmla="*/ 982364413 w 46"/>
                  <a:gd name="T55" fmla="*/ 808909293 h 33"/>
                  <a:gd name="T56" fmla="*/ 914697892 w 46"/>
                  <a:gd name="T57" fmla="*/ 808909293 h 33"/>
                  <a:gd name="T58" fmla="*/ 765109885 w 46"/>
                  <a:gd name="T59" fmla="*/ 808909293 h 33"/>
                  <a:gd name="T60" fmla="*/ 726537331 w 46"/>
                  <a:gd name="T61" fmla="*/ 715050229 h 33"/>
                  <a:gd name="T62" fmla="*/ 660510724 w 46"/>
                  <a:gd name="T63" fmla="*/ 619817561 h 33"/>
                  <a:gd name="T64" fmla="*/ 509682185 w 46"/>
                  <a:gd name="T65" fmla="*/ 619817561 h 33"/>
                  <a:gd name="T66" fmla="*/ 472668827 w 46"/>
                  <a:gd name="T67" fmla="*/ 552719823 h 33"/>
                  <a:gd name="T68" fmla="*/ 329440703 w 46"/>
                  <a:gd name="T69" fmla="*/ 519327140 h 33"/>
                  <a:gd name="T70" fmla="*/ 255495562 w 46"/>
                  <a:gd name="T71" fmla="*/ 425530366 h 33"/>
                  <a:gd name="T72" fmla="*/ 143227695 w 46"/>
                  <a:gd name="T73" fmla="*/ 390387104 h 33"/>
                  <a:gd name="T74" fmla="*/ 75574595 w 46"/>
                  <a:gd name="T75" fmla="*/ 356981161 h 33"/>
                  <a:gd name="T76" fmla="*/ 0 w 46"/>
                  <a:gd name="T77" fmla="*/ 229430534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DDDDDD"/>
              </a:solidFill>
              <a:ln w="3175" cap="rnd">
                <a:solidFill>
                  <a:schemeClr val="bg1"/>
                </a:solidFill>
                <a:round/>
                <a:headEnd/>
                <a:tailEnd/>
              </a:ln>
            </p:spPr>
            <p:txBody>
              <a:bodyPr/>
              <a:lstStyle/>
              <a:p>
                <a:endParaRPr lang="fr-FR"/>
              </a:p>
            </p:txBody>
          </p:sp>
          <p:sp>
            <p:nvSpPr>
              <p:cNvPr id="3127" name="Freeform 53"/>
              <p:cNvSpPr>
                <a:spLocks noChangeAspect="1"/>
              </p:cNvSpPr>
              <p:nvPr/>
            </p:nvSpPr>
            <p:spPr bwMode="auto">
              <a:xfrm>
                <a:off x="2326" y="2329"/>
                <a:ext cx="171" cy="228"/>
              </a:xfrm>
              <a:custGeom>
                <a:avLst/>
                <a:gdLst>
                  <a:gd name="T0" fmla="*/ 38015580 w 35"/>
                  <a:gd name="T1" fmla="*/ 1263274669 h 47"/>
                  <a:gd name="T2" fmla="*/ 0 w 35"/>
                  <a:gd name="T3" fmla="*/ 1083220003 h 47"/>
                  <a:gd name="T4" fmla="*/ 0 w 35"/>
                  <a:gd name="T5" fmla="*/ 944581767 h 47"/>
                  <a:gd name="T6" fmla="*/ 0 w 35"/>
                  <a:gd name="T7" fmla="*/ 807834280 h 47"/>
                  <a:gd name="T8" fmla="*/ 115892884 w 35"/>
                  <a:gd name="T9" fmla="*/ 627780391 h 47"/>
                  <a:gd name="T10" fmla="*/ 155498030 w 35"/>
                  <a:gd name="T11" fmla="*/ 418012076 h 47"/>
                  <a:gd name="T12" fmla="*/ 225326934 w 35"/>
                  <a:gd name="T13" fmla="*/ 316804248 h 47"/>
                  <a:gd name="T14" fmla="*/ 379233042 w 35"/>
                  <a:gd name="T15" fmla="*/ 281210646 h 47"/>
                  <a:gd name="T16" fmla="*/ 496378818 w 35"/>
                  <a:gd name="T17" fmla="*/ 172652255 h 47"/>
                  <a:gd name="T18" fmla="*/ 720113323 w 35"/>
                  <a:gd name="T19" fmla="*/ 35590604 h 47"/>
                  <a:gd name="T20" fmla="*/ 867505174 w 35"/>
                  <a:gd name="T21" fmla="*/ 73021585 h 47"/>
                  <a:gd name="T22" fmla="*/ 945385146 w 35"/>
                  <a:gd name="T23" fmla="*/ 35590604 h 47"/>
                  <a:gd name="T24" fmla="*/ 1138883737 w 35"/>
                  <a:gd name="T25" fmla="*/ 0 h 47"/>
                  <a:gd name="T26" fmla="*/ 1170725760 w 35"/>
                  <a:gd name="T27" fmla="*/ 73021585 h 47"/>
                  <a:gd name="T28" fmla="*/ 1248330568 w 35"/>
                  <a:gd name="T29" fmla="*/ 108547253 h 47"/>
                  <a:gd name="T30" fmla="*/ 1324618032 w 35"/>
                  <a:gd name="T31" fmla="*/ 172652255 h 47"/>
                  <a:gd name="T32" fmla="*/ 1286279340 w 35"/>
                  <a:gd name="T33" fmla="*/ 316804248 h 47"/>
                  <a:gd name="T34" fmla="*/ 1208724562 w 35"/>
                  <a:gd name="T35" fmla="*/ 491030420 h 47"/>
                  <a:gd name="T36" fmla="*/ 1248330568 w 35"/>
                  <a:gd name="T37" fmla="*/ 700799201 h 47"/>
                  <a:gd name="T38" fmla="*/ 1100882433 w 35"/>
                  <a:gd name="T39" fmla="*/ 807834280 h 47"/>
                  <a:gd name="T40" fmla="*/ 1100882433 w 35"/>
                  <a:gd name="T41" fmla="*/ 944581767 h 47"/>
                  <a:gd name="T42" fmla="*/ 945385146 w 35"/>
                  <a:gd name="T43" fmla="*/ 982009924 h 47"/>
                  <a:gd name="T44" fmla="*/ 798004551 w 35"/>
                  <a:gd name="T45" fmla="*/ 982009924 h 47"/>
                  <a:gd name="T46" fmla="*/ 867505174 w 35"/>
                  <a:gd name="T47" fmla="*/ 1263274669 h 47"/>
                  <a:gd name="T48" fmla="*/ 829491989 w 35"/>
                  <a:gd name="T49" fmla="*/ 1400021224 h 47"/>
                  <a:gd name="T50" fmla="*/ 798004551 w 35"/>
                  <a:gd name="T51" fmla="*/ 1508569524 h 47"/>
                  <a:gd name="T52" fmla="*/ 798004551 w 35"/>
                  <a:gd name="T53" fmla="*/ 1609789538 h 47"/>
                  <a:gd name="T54" fmla="*/ 644098364 w 35"/>
                  <a:gd name="T55" fmla="*/ 1609789538 h 47"/>
                  <a:gd name="T56" fmla="*/ 682112019 w 35"/>
                  <a:gd name="T57" fmla="*/ 1435612032 h 47"/>
                  <a:gd name="T58" fmla="*/ 566219331 w 35"/>
                  <a:gd name="T59" fmla="*/ 1364170865 h 47"/>
                  <a:gd name="T60" fmla="*/ 456773125 w 35"/>
                  <a:gd name="T61" fmla="*/ 1364170865 h 47"/>
                  <a:gd name="T62" fmla="*/ 418840925 w 35"/>
                  <a:gd name="T63" fmla="*/ 1291476959 h 47"/>
                  <a:gd name="T64" fmla="*/ 302878898 w 35"/>
                  <a:gd name="T65" fmla="*/ 1227369667 h 47"/>
                  <a:gd name="T66" fmla="*/ 115892884 w 35"/>
                  <a:gd name="T67" fmla="*/ 1227369667 h 47"/>
                  <a:gd name="T68" fmla="*/ 38015580 w 35"/>
                  <a:gd name="T69" fmla="*/ 1263274669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DDDDDD"/>
              </a:solidFill>
              <a:ln w="3175" cap="rnd">
                <a:solidFill>
                  <a:schemeClr val="bg1"/>
                </a:solidFill>
                <a:round/>
                <a:headEnd/>
                <a:tailEnd/>
              </a:ln>
            </p:spPr>
            <p:txBody>
              <a:bodyPr/>
              <a:lstStyle/>
              <a:p>
                <a:endParaRPr lang="fr-FR"/>
              </a:p>
            </p:txBody>
          </p:sp>
          <p:sp>
            <p:nvSpPr>
              <p:cNvPr id="3128" name="Freeform 54"/>
              <p:cNvSpPr>
                <a:spLocks noChangeAspect="1"/>
              </p:cNvSpPr>
              <p:nvPr/>
            </p:nvSpPr>
            <p:spPr bwMode="auto">
              <a:xfrm>
                <a:off x="1462" y="2149"/>
                <a:ext cx="273" cy="355"/>
              </a:xfrm>
              <a:custGeom>
                <a:avLst/>
                <a:gdLst>
                  <a:gd name="T0" fmla="*/ 1956433531 w 56"/>
                  <a:gd name="T1" fmla="*/ 1341545378 h 72"/>
                  <a:gd name="T2" fmla="*/ 2070030204 w 56"/>
                  <a:gd name="T3" fmla="*/ 1885719441 h 72"/>
                  <a:gd name="T4" fmla="*/ 1887855950 w 56"/>
                  <a:gd name="T5" fmla="*/ 2147483647 h 72"/>
                  <a:gd name="T6" fmla="*/ 1553529321 w 56"/>
                  <a:gd name="T7" fmla="*/ 2147483647 h 72"/>
                  <a:gd name="T8" fmla="*/ 1068317349 w 56"/>
                  <a:gd name="T9" fmla="*/ 2147483647 h 72"/>
                  <a:gd name="T10" fmla="*/ 516486999 w 56"/>
                  <a:gd name="T11" fmla="*/ 2147483647 h 72"/>
                  <a:gd name="T12" fmla="*/ 477561890 w 56"/>
                  <a:gd name="T13" fmla="*/ 2147483647 h 72"/>
                  <a:gd name="T14" fmla="*/ 371613271 w 56"/>
                  <a:gd name="T15" fmla="*/ 2147483647 h 72"/>
                  <a:gd name="T16" fmla="*/ 181855312 w 56"/>
                  <a:gd name="T17" fmla="*/ 2147483647 h 72"/>
                  <a:gd name="T18" fmla="*/ 76228385 w 56"/>
                  <a:gd name="T19" fmla="*/ 2147483647 h 72"/>
                  <a:gd name="T20" fmla="*/ 371613271 w 56"/>
                  <a:gd name="T21" fmla="*/ 2147483647 h 72"/>
                  <a:gd name="T22" fmla="*/ 629696792 w 56"/>
                  <a:gd name="T23" fmla="*/ 2131961221 h 72"/>
                  <a:gd name="T24" fmla="*/ 704369448 w 56"/>
                  <a:gd name="T25" fmla="*/ 2013227813 h 72"/>
                  <a:gd name="T26" fmla="*/ 447910354 w 56"/>
                  <a:gd name="T27" fmla="*/ 2054463334 h 72"/>
                  <a:gd name="T28" fmla="*/ 629696792 w 56"/>
                  <a:gd name="T29" fmla="*/ 1758211068 h 72"/>
                  <a:gd name="T30" fmla="*/ 704369448 w 56"/>
                  <a:gd name="T31" fmla="*/ 1544856474 h 72"/>
                  <a:gd name="T32" fmla="*/ 553790333 w 56"/>
                  <a:gd name="T33" fmla="*/ 1469053751 h 72"/>
                  <a:gd name="T34" fmla="*/ 447910354 w 56"/>
                  <a:gd name="T35" fmla="*/ 1630774642 h 72"/>
                  <a:gd name="T36" fmla="*/ 295384438 w 56"/>
                  <a:gd name="T37" fmla="*/ 1341545378 h 72"/>
                  <a:gd name="T38" fmla="*/ 477561890 w 56"/>
                  <a:gd name="T39" fmla="*/ 1129524637 h 72"/>
                  <a:gd name="T40" fmla="*/ 408982437 w 56"/>
                  <a:gd name="T41" fmla="*/ 1002434060 h 72"/>
                  <a:gd name="T42" fmla="*/ 447910354 w 56"/>
                  <a:gd name="T43" fmla="*/ 797355853 h 72"/>
                  <a:gd name="T44" fmla="*/ 743294557 w 56"/>
                  <a:gd name="T45" fmla="*/ 916158683 h 72"/>
                  <a:gd name="T46" fmla="*/ 962773394 w 56"/>
                  <a:gd name="T47" fmla="*/ 883287275 h 72"/>
                  <a:gd name="T48" fmla="*/ 1107258058 w 56"/>
                  <a:gd name="T49" fmla="*/ 628697002 h 72"/>
                  <a:gd name="T50" fmla="*/ 886544326 w 56"/>
                  <a:gd name="T51" fmla="*/ 458258892 h 72"/>
                  <a:gd name="T52" fmla="*/ 1107258058 w 56"/>
                  <a:gd name="T53" fmla="*/ 170438662 h 72"/>
                  <a:gd name="T54" fmla="*/ 1478941373 w 56"/>
                  <a:gd name="T55" fmla="*/ 0 h 72"/>
                  <a:gd name="T56" fmla="*/ 1516240339 w 56"/>
                  <a:gd name="T57" fmla="*/ 330748705 h 72"/>
                  <a:gd name="T58" fmla="*/ 1258160561 w 56"/>
                  <a:gd name="T59" fmla="*/ 458258892 h 72"/>
                  <a:gd name="T60" fmla="*/ 1107258058 w 56"/>
                  <a:gd name="T61" fmla="*/ 671628475 h 72"/>
                  <a:gd name="T62" fmla="*/ 1516240339 w 56"/>
                  <a:gd name="T63" fmla="*/ 959087473 h 72"/>
                  <a:gd name="T64" fmla="*/ 1553529321 w 56"/>
                  <a:gd name="T65" fmla="*/ 756207426 h 72"/>
                  <a:gd name="T66" fmla="*/ 1774324173 w 56"/>
                  <a:gd name="T67" fmla="*/ 916158683 h 72"/>
                  <a:gd name="T68" fmla="*/ 1993788657 w 56"/>
                  <a:gd name="T69" fmla="*/ 11711047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DDDDDD"/>
              </a:solidFill>
              <a:ln w="3175" cap="rnd">
                <a:solidFill>
                  <a:schemeClr val="bg1"/>
                </a:solidFill>
                <a:round/>
                <a:headEnd/>
                <a:tailEnd/>
              </a:ln>
            </p:spPr>
            <p:txBody>
              <a:bodyPr/>
              <a:lstStyle/>
              <a:p>
                <a:endParaRPr lang="fr-FR"/>
              </a:p>
            </p:txBody>
          </p:sp>
          <p:sp>
            <p:nvSpPr>
              <p:cNvPr id="3129" name="Freeform 55"/>
              <p:cNvSpPr>
                <a:spLocks noChangeAspect="1"/>
              </p:cNvSpPr>
              <p:nvPr/>
            </p:nvSpPr>
            <p:spPr bwMode="auto">
              <a:xfrm>
                <a:off x="1608" y="2166"/>
                <a:ext cx="151" cy="122"/>
              </a:xfrm>
              <a:custGeom>
                <a:avLst/>
                <a:gdLst>
                  <a:gd name="T0" fmla="*/ 879722121 w 31"/>
                  <a:gd name="T1" fmla="*/ 934044208 h 25"/>
                  <a:gd name="T2" fmla="*/ 955454817 w 31"/>
                  <a:gd name="T3" fmla="*/ 750366373 h 25"/>
                  <a:gd name="T4" fmla="*/ 1097405849 w 31"/>
                  <a:gd name="T5" fmla="*/ 673518811 h 25"/>
                  <a:gd name="T6" fmla="*/ 1097405849 w 31"/>
                  <a:gd name="T7" fmla="*/ 481789838 h 25"/>
                  <a:gd name="T8" fmla="*/ 1060329766 w 31"/>
                  <a:gd name="T9" fmla="*/ 298167206 h 25"/>
                  <a:gd name="T10" fmla="*/ 992533394 w 31"/>
                  <a:gd name="T11" fmla="*/ 76847230 h 25"/>
                  <a:gd name="T12" fmla="*/ 804326728 w 31"/>
                  <a:gd name="T13" fmla="*/ 0 h 25"/>
                  <a:gd name="T14" fmla="*/ 623653149 w 31"/>
                  <a:gd name="T15" fmla="*/ 37627629 h 25"/>
                  <a:gd name="T16" fmla="*/ 549485708 w 31"/>
                  <a:gd name="T17" fmla="*/ 0 h 25"/>
                  <a:gd name="T18" fmla="*/ 405969732 w 31"/>
                  <a:gd name="T19" fmla="*/ 183622788 h 25"/>
                  <a:gd name="T20" fmla="*/ 293161498 w 31"/>
                  <a:gd name="T21" fmla="*/ 298167206 h 25"/>
                  <a:gd name="T22" fmla="*/ 143581948 w 31"/>
                  <a:gd name="T23" fmla="*/ 298167206 h 25"/>
                  <a:gd name="T24" fmla="*/ 180605230 w 31"/>
                  <a:gd name="T25" fmla="*/ 414233481 h 25"/>
                  <a:gd name="T26" fmla="*/ 0 w 31"/>
                  <a:gd name="T27" fmla="*/ 481789838 h 25"/>
                  <a:gd name="T28" fmla="*/ 180605230 w 31"/>
                  <a:gd name="T29" fmla="*/ 712724329 h 25"/>
                  <a:gd name="T30" fmla="*/ 405969732 w 31"/>
                  <a:gd name="T31" fmla="*/ 750366373 h 25"/>
                  <a:gd name="T32" fmla="*/ 473753323 w 31"/>
                  <a:gd name="T33" fmla="*/ 673518811 h 25"/>
                  <a:gd name="T34" fmla="*/ 436675370 w 31"/>
                  <a:gd name="T35" fmla="*/ 558706110 h 25"/>
                  <a:gd name="T36" fmla="*/ 549485708 w 31"/>
                  <a:gd name="T37" fmla="*/ 558706110 h 25"/>
                  <a:gd name="T38" fmla="*/ 662294020 w 31"/>
                  <a:gd name="T39" fmla="*/ 712724329 h 25"/>
                  <a:gd name="T40" fmla="*/ 804326728 w 31"/>
                  <a:gd name="T41" fmla="*/ 819178569 h 25"/>
                  <a:gd name="T42" fmla="*/ 879722121 w 31"/>
                  <a:gd name="T43" fmla="*/ 93404420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DDDDDD"/>
              </a:solidFill>
              <a:ln w="3175" cap="rnd">
                <a:solidFill>
                  <a:schemeClr val="bg1"/>
                </a:solidFill>
                <a:round/>
                <a:headEnd/>
                <a:tailEnd/>
              </a:ln>
            </p:spPr>
            <p:txBody>
              <a:bodyPr/>
              <a:lstStyle/>
              <a:p>
                <a:endParaRPr lang="fr-FR"/>
              </a:p>
            </p:txBody>
          </p:sp>
          <p:sp>
            <p:nvSpPr>
              <p:cNvPr id="3130" name="Freeform 56"/>
              <p:cNvSpPr>
                <a:spLocks noChangeAspect="1"/>
              </p:cNvSpPr>
              <p:nvPr/>
            </p:nvSpPr>
            <p:spPr bwMode="auto">
              <a:xfrm>
                <a:off x="3304" y="3555"/>
                <a:ext cx="20" cy="12"/>
              </a:xfrm>
              <a:custGeom>
                <a:avLst/>
                <a:gdLst>
                  <a:gd name="T0" fmla="*/ 97656153 w 4"/>
                  <a:gd name="T1" fmla="*/ 0 h 3"/>
                  <a:gd name="T2" fmla="*/ 195312307 w 4"/>
                  <a:gd name="T3" fmla="*/ 8388609 h 3"/>
                  <a:gd name="T4" fmla="*/ 48828077 w 4"/>
                  <a:gd name="T5" fmla="*/ 838860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1" name="Freeform 57"/>
              <p:cNvSpPr>
                <a:spLocks noChangeAspect="1"/>
              </p:cNvSpPr>
              <p:nvPr/>
            </p:nvSpPr>
            <p:spPr bwMode="auto">
              <a:xfrm>
                <a:off x="3316" y="3625"/>
                <a:ext cx="16" cy="20"/>
              </a:xfrm>
              <a:custGeom>
                <a:avLst/>
                <a:gdLst>
                  <a:gd name="T0" fmla="*/ 8388608 w 4"/>
                  <a:gd name="T1" fmla="*/ 0 h 4"/>
                  <a:gd name="T2" fmla="*/ 16777216 w 4"/>
                  <a:gd name="T3" fmla="*/ 146484210 h 4"/>
                  <a:gd name="T4" fmla="*/ 0 w 4"/>
                  <a:gd name="T5" fmla="*/ 146484210 h 4"/>
                  <a:gd name="T6" fmla="*/ 8388608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2" name="Freeform 58"/>
              <p:cNvSpPr>
                <a:spLocks noChangeAspect="1"/>
              </p:cNvSpPr>
              <p:nvPr/>
            </p:nvSpPr>
            <p:spPr bwMode="auto">
              <a:xfrm>
                <a:off x="3540" y="3396"/>
                <a:ext cx="25" cy="21"/>
              </a:xfrm>
              <a:custGeom>
                <a:avLst/>
                <a:gdLst>
                  <a:gd name="T0" fmla="*/ 97656243 w 5"/>
                  <a:gd name="T1" fmla="*/ 0 h 4"/>
                  <a:gd name="T2" fmla="*/ 195312325 w 5"/>
                  <a:gd name="T3" fmla="*/ 254490227 h 4"/>
                  <a:gd name="T4" fmla="*/ 48828121 w 5"/>
                  <a:gd name="T5" fmla="*/ 254490227 h 4"/>
                  <a:gd name="T6" fmla="*/ 97656243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3" name="Freeform 59"/>
              <p:cNvSpPr>
                <a:spLocks noChangeAspect="1"/>
              </p:cNvSpPr>
              <p:nvPr/>
            </p:nvSpPr>
            <p:spPr bwMode="auto">
              <a:xfrm>
                <a:off x="3597" y="3413"/>
                <a:ext cx="21" cy="16"/>
              </a:xfrm>
              <a:custGeom>
                <a:avLst/>
                <a:gdLst>
                  <a:gd name="T0" fmla="*/ 175448238 w 4"/>
                  <a:gd name="T1" fmla="*/ 0 h 3"/>
                  <a:gd name="T2" fmla="*/ 332969373 w 4"/>
                  <a:gd name="T3" fmla="*/ 206206825 h 3"/>
                  <a:gd name="T4" fmla="*/ 78498782 w 4"/>
                  <a:gd name="T5" fmla="*/ 206206825 h 3"/>
                  <a:gd name="T6" fmla="*/ 175448238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4" name="Freeform 60"/>
              <p:cNvSpPr>
                <a:spLocks noChangeAspect="1"/>
              </p:cNvSpPr>
              <p:nvPr/>
            </p:nvSpPr>
            <p:spPr bwMode="auto">
              <a:xfrm>
                <a:off x="3577" y="3457"/>
                <a:ext cx="20" cy="13"/>
              </a:xfrm>
              <a:custGeom>
                <a:avLst/>
                <a:gdLst>
                  <a:gd name="T0" fmla="*/ 97656153 w 4"/>
                  <a:gd name="T1" fmla="*/ 0 h 3"/>
                  <a:gd name="T2" fmla="*/ 195312307 w 4"/>
                  <a:gd name="T3" fmla="*/ 21001849 h 3"/>
                  <a:gd name="T4" fmla="*/ 48828077 w 4"/>
                  <a:gd name="T5" fmla="*/ 2100184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5" name="Freeform 61"/>
              <p:cNvSpPr>
                <a:spLocks noChangeAspect="1"/>
              </p:cNvSpPr>
              <p:nvPr/>
            </p:nvSpPr>
            <p:spPr bwMode="auto">
              <a:xfrm>
                <a:off x="3544" y="3539"/>
                <a:ext cx="21" cy="16"/>
              </a:xfrm>
              <a:custGeom>
                <a:avLst/>
                <a:gdLst>
                  <a:gd name="T0" fmla="*/ 78498782 w 4"/>
                  <a:gd name="T1" fmla="*/ 0 h 3"/>
                  <a:gd name="T2" fmla="*/ 254490227 w 4"/>
                  <a:gd name="T3" fmla="*/ 296535543 h 3"/>
                  <a:gd name="T4" fmla="*/ 0 w 4"/>
                  <a:gd name="T5" fmla="*/ 296535543 h 3"/>
                  <a:gd name="T6" fmla="*/ 7849878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36" name="Freeform 62"/>
              <p:cNvSpPr>
                <a:spLocks noChangeAspect="1"/>
              </p:cNvSpPr>
              <p:nvPr/>
            </p:nvSpPr>
            <p:spPr bwMode="auto">
              <a:xfrm>
                <a:off x="3561" y="3620"/>
                <a:ext cx="24" cy="17"/>
              </a:xfrm>
              <a:custGeom>
                <a:avLst/>
                <a:gdLst>
                  <a:gd name="T0" fmla="*/ 90763780 w 5"/>
                  <a:gd name="T1" fmla="*/ 7666263 h 4"/>
                  <a:gd name="T2" fmla="*/ 123162001 w 5"/>
                  <a:gd name="T3" fmla="*/ 32581598 h 4"/>
                  <a:gd name="T4" fmla="*/ 0 w 5"/>
                  <a:gd name="T5" fmla="*/ 7666263 h 4"/>
                  <a:gd name="T6" fmla="*/ 90763780 w 5"/>
                  <a:gd name="T7" fmla="*/ 766626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3137" name="Freeform 63"/>
              <p:cNvSpPr>
                <a:spLocks noChangeAspect="1"/>
              </p:cNvSpPr>
              <p:nvPr/>
            </p:nvSpPr>
            <p:spPr bwMode="auto">
              <a:xfrm>
                <a:off x="3675" y="3633"/>
                <a:ext cx="24" cy="16"/>
              </a:xfrm>
              <a:custGeom>
                <a:avLst/>
                <a:gdLst>
                  <a:gd name="T0" fmla="*/ 90763780 w 5"/>
                  <a:gd name="T1" fmla="*/ 94264247 h 3"/>
                  <a:gd name="T2" fmla="*/ 123162001 w 5"/>
                  <a:gd name="T3" fmla="*/ 296535543 h 3"/>
                  <a:gd name="T4" fmla="*/ 0 w 5"/>
                  <a:gd name="T5" fmla="*/ 94264247 h 3"/>
                  <a:gd name="T6" fmla="*/ 90763780 w 5"/>
                  <a:gd name="T7" fmla="*/ 942642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3138" name="Freeform 64"/>
              <p:cNvSpPr>
                <a:spLocks noChangeAspect="1"/>
              </p:cNvSpPr>
              <p:nvPr/>
            </p:nvSpPr>
            <p:spPr bwMode="auto">
              <a:xfrm>
                <a:off x="3544" y="3710"/>
                <a:ext cx="17" cy="20"/>
              </a:xfrm>
              <a:custGeom>
                <a:avLst/>
                <a:gdLst>
                  <a:gd name="T0" fmla="*/ 205254308 w 3"/>
                  <a:gd name="T1" fmla="*/ 97656153 h 4"/>
                  <a:gd name="T2" fmla="*/ 578442088 w 3"/>
                  <a:gd name="T3" fmla="*/ 48828077 h 4"/>
                  <a:gd name="T4" fmla="*/ 205254308 w 3"/>
                  <a:gd name="T5" fmla="*/ 195312307 h 4"/>
                  <a:gd name="T6" fmla="*/ 205254308 w 3"/>
                  <a:gd name="T7" fmla="*/ 9765615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3139" name="Freeform 65"/>
              <p:cNvSpPr>
                <a:spLocks noChangeAspect="1"/>
              </p:cNvSpPr>
              <p:nvPr/>
            </p:nvSpPr>
            <p:spPr bwMode="auto">
              <a:xfrm>
                <a:off x="3638" y="3645"/>
                <a:ext cx="20" cy="12"/>
              </a:xfrm>
              <a:custGeom>
                <a:avLst/>
                <a:gdLst>
                  <a:gd name="T0" fmla="*/ 48828077 w 4"/>
                  <a:gd name="T1" fmla="*/ 4194305 h 3"/>
                  <a:gd name="T2" fmla="*/ 195312307 w 4"/>
                  <a:gd name="T3" fmla="*/ 4194305 h 3"/>
                  <a:gd name="T4" fmla="*/ 48828077 w 4"/>
                  <a:gd name="T5" fmla="*/ 12582912 h 3"/>
                  <a:gd name="T6" fmla="*/ 48828077 w 4"/>
                  <a:gd name="T7" fmla="*/ 419430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40" name="Freeform 66"/>
              <p:cNvSpPr>
                <a:spLocks noChangeAspect="1"/>
              </p:cNvSpPr>
              <p:nvPr/>
            </p:nvSpPr>
            <p:spPr bwMode="auto">
              <a:xfrm>
                <a:off x="3634" y="3702"/>
                <a:ext cx="12" cy="16"/>
              </a:xfrm>
              <a:custGeom>
                <a:avLst/>
                <a:gdLst>
                  <a:gd name="T0" fmla="*/ 4194305 w 3"/>
                  <a:gd name="T1" fmla="*/ 94264247 h 3"/>
                  <a:gd name="T2" fmla="*/ 12582912 w 3"/>
                  <a:gd name="T3" fmla="*/ 0 h 3"/>
                  <a:gd name="T4" fmla="*/ 4194305 w 3"/>
                  <a:gd name="T5" fmla="*/ 296535543 h 3"/>
                  <a:gd name="T6" fmla="*/ 4194305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41" name="Freeform 67"/>
              <p:cNvSpPr>
                <a:spLocks noChangeAspect="1"/>
              </p:cNvSpPr>
              <p:nvPr/>
            </p:nvSpPr>
            <p:spPr bwMode="auto">
              <a:xfrm>
                <a:off x="3504" y="3506"/>
                <a:ext cx="20" cy="21"/>
              </a:xfrm>
              <a:custGeom>
                <a:avLst/>
                <a:gdLst>
                  <a:gd name="T0" fmla="*/ 48828077 w 4"/>
                  <a:gd name="T1" fmla="*/ 175448238 h 4"/>
                  <a:gd name="T2" fmla="*/ 146484210 w 4"/>
                  <a:gd name="T3" fmla="*/ 78498782 h 4"/>
                  <a:gd name="T4" fmla="*/ 48828077 w 4"/>
                  <a:gd name="T5" fmla="*/ 332969373 h 4"/>
                  <a:gd name="T6" fmla="*/ 48828077 w 4"/>
                  <a:gd name="T7" fmla="*/ 1754482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3142" name="Freeform 68"/>
              <p:cNvSpPr>
                <a:spLocks noChangeAspect="1"/>
              </p:cNvSpPr>
              <p:nvPr/>
            </p:nvSpPr>
            <p:spPr bwMode="auto">
              <a:xfrm>
                <a:off x="3487" y="3519"/>
                <a:ext cx="12" cy="16"/>
              </a:xfrm>
              <a:custGeom>
                <a:avLst/>
                <a:gdLst>
                  <a:gd name="T0" fmla="*/ 8388609 w 3"/>
                  <a:gd name="T1" fmla="*/ 94264247 h 3"/>
                  <a:gd name="T2" fmla="*/ 12582912 w 3"/>
                  <a:gd name="T3" fmla="*/ 296535543 h 3"/>
                  <a:gd name="T4" fmla="*/ 0 w 3"/>
                  <a:gd name="T5" fmla="*/ 94264247 h 3"/>
                  <a:gd name="T6" fmla="*/ 8388609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3" name="Freeform 69"/>
              <p:cNvSpPr>
                <a:spLocks noChangeAspect="1"/>
              </p:cNvSpPr>
              <p:nvPr/>
            </p:nvSpPr>
            <p:spPr bwMode="auto">
              <a:xfrm>
                <a:off x="2937" y="3042"/>
                <a:ext cx="16" cy="12"/>
              </a:xfrm>
              <a:custGeom>
                <a:avLst/>
                <a:gdLst>
                  <a:gd name="T0" fmla="*/ 206206825 w 3"/>
                  <a:gd name="T1" fmla="*/ 4194305 h 3"/>
                  <a:gd name="T2" fmla="*/ 206206825 w 3"/>
                  <a:gd name="T3" fmla="*/ 8388609 h 3"/>
                  <a:gd name="T4" fmla="*/ 94264247 w 3"/>
                  <a:gd name="T5" fmla="*/ 8388609 h 3"/>
                  <a:gd name="T6" fmla="*/ 94264247 w 3"/>
                  <a:gd name="T7" fmla="*/ 0 h 3"/>
                  <a:gd name="T8" fmla="*/ 206206825 w 3"/>
                  <a:gd name="T9" fmla="*/ 419430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4" name="Freeform 70"/>
              <p:cNvSpPr>
                <a:spLocks noChangeAspect="1"/>
              </p:cNvSpPr>
              <p:nvPr/>
            </p:nvSpPr>
            <p:spPr bwMode="auto">
              <a:xfrm>
                <a:off x="2289" y="2483"/>
                <a:ext cx="29" cy="17"/>
              </a:xfrm>
              <a:custGeom>
                <a:avLst/>
                <a:gdLst>
                  <a:gd name="T0" fmla="*/ 0 w 6"/>
                  <a:gd name="T1" fmla="*/ 205254308 h 3"/>
                  <a:gd name="T2" fmla="*/ 103650491 w 6"/>
                  <a:gd name="T3" fmla="*/ 205254308 h 3"/>
                  <a:gd name="T4" fmla="*/ 201626728 w 6"/>
                  <a:gd name="T5" fmla="*/ 373187961 h 3"/>
                  <a:gd name="T6" fmla="*/ 103650491 w 6"/>
                  <a:gd name="T7" fmla="*/ 373187961 h 3"/>
                  <a:gd name="T8" fmla="*/ 0 w 6"/>
                  <a:gd name="T9" fmla="*/ 205254308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DDDDDD"/>
              </a:solidFill>
              <a:ln w="3175" cap="rnd">
                <a:solidFill>
                  <a:schemeClr val="bg1"/>
                </a:solidFill>
                <a:round/>
                <a:headEnd/>
                <a:tailEnd/>
              </a:ln>
            </p:spPr>
            <p:txBody>
              <a:bodyPr/>
              <a:lstStyle/>
              <a:p>
                <a:endParaRPr lang="fr-FR"/>
              </a:p>
            </p:txBody>
          </p:sp>
          <p:sp>
            <p:nvSpPr>
              <p:cNvPr id="3145" name="Freeform 71"/>
              <p:cNvSpPr>
                <a:spLocks noChangeAspect="1"/>
              </p:cNvSpPr>
              <p:nvPr/>
            </p:nvSpPr>
            <p:spPr bwMode="auto">
              <a:xfrm>
                <a:off x="2346" y="2341"/>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146" name="Freeform 72"/>
              <p:cNvSpPr>
                <a:spLocks noChangeAspect="1"/>
              </p:cNvSpPr>
              <p:nvPr/>
            </p:nvSpPr>
            <p:spPr bwMode="auto">
              <a:xfrm>
                <a:off x="2371" y="2320"/>
                <a:ext cx="16" cy="21"/>
              </a:xfrm>
              <a:custGeom>
                <a:avLst/>
                <a:gdLst>
                  <a:gd name="T0" fmla="*/ 0 w 3"/>
                  <a:gd name="T1" fmla="*/ 332969373 h 4"/>
                  <a:gd name="T2" fmla="*/ 206206825 w 3"/>
                  <a:gd name="T3" fmla="*/ 175448238 h 4"/>
                  <a:gd name="T4" fmla="*/ 296535543 w 3"/>
                  <a:gd name="T5" fmla="*/ 78498782 h 4"/>
                  <a:gd name="T6" fmla="*/ 206206825 w 3"/>
                  <a:gd name="T7" fmla="*/ 254490227 h 4"/>
                  <a:gd name="T8" fmla="*/ 0 w 3"/>
                  <a:gd name="T9" fmla="*/ 33296937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DDDDDD"/>
              </a:solidFill>
              <a:ln w="3175" cap="rnd">
                <a:solidFill>
                  <a:schemeClr val="bg1"/>
                </a:solidFill>
                <a:round/>
                <a:headEnd/>
                <a:tailEnd/>
              </a:ln>
            </p:spPr>
            <p:txBody>
              <a:bodyPr/>
              <a:lstStyle/>
              <a:p>
                <a:endParaRPr lang="fr-FR"/>
              </a:p>
            </p:txBody>
          </p:sp>
          <p:sp>
            <p:nvSpPr>
              <p:cNvPr id="3147" name="Freeform 73"/>
              <p:cNvSpPr>
                <a:spLocks noChangeAspect="1"/>
              </p:cNvSpPr>
              <p:nvPr/>
            </p:nvSpPr>
            <p:spPr bwMode="auto">
              <a:xfrm>
                <a:off x="2293" y="2475"/>
                <a:ext cx="25" cy="13"/>
              </a:xfrm>
              <a:custGeom>
                <a:avLst/>
                <a:gdLst>
                  <a:gd name="T0" fmla="*/ 97656243 w 5"/>
                  <a:gd name="T1" fmla="*/ 9210389 h 3"/>
                  <a:gd name="T2" fmla="*/ 244140467 w 5"/>
                  <a:gd name="T3" fmla="*/ 21001849 h 3"/>
                  <a:gd name="T4" fmla="*/ 97656243 w 5"/>
                  <a:gd name="T5" fmla="*/ 21001849 h 3"/>
                  <a:gd name="T6" fmla="*/ 0 w 5"/>
                  <a:gd name="T7" fmla="*/ 9210389 h 3"/>
                  <a:gd name="T8" fmla="*/ 97656243 w 5"/>
                  <a:gd name="T9" fmla="*/ 921038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8" name="Freeform 74"/>
              <p:cNvSpPr>
                <a:spLocks noChangeAspect="1"/>
              </p:cNvSpPr>
              <p:nvPr/>
            </p:nvSpPr>
            <p:spPr bwMode="auto">
              <a:xfrm>
                <a:off x="2301" y="2463"/>
                <a:ext cx="21" cy="12"/>
              </a:xfrm>
              <a:custGeom>
                <a:avLst/>
                <a:gdLst>
                  <a:gd name="T0" fmla="*/ 78498782 w 4"/>
                  <a:gd name="T1" fmla="*/ 362796595 h 2"/>
                  <a:gd name="T2" fmla="*/ 332969373 w 4"/>
                  <a:gd name="T3" fmla="*/ 725593190 h 2"/>
                  <a:gd name="T4" fmla="*/ 78498782 w 4"/>
                  <a:gd name="T5" fmla="*/ 725593190 h 2"/>
                  <a:gd name="T6" fmla="*/ 0 w 4"/>
                  <a:gd name="T7" fmla="*/ 362796595 h 2"/>
                  <a:gd name="T8" fmla="*/ 78498782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3149" name="Freeform 75"/>
              <p:cNvSpPr>
                <a:spLocks noChangeAspect="1"/>
              </p:cNvSpPr>
              <p:nvPr/>
            </p:nvSpPr>
            <p:spPr bwMode="auto">
              <a:xfrm>
                <a:off x="1918" y="2659"/>
                <a:ext cx="12" cy="16"/>
              </a:xfrm>
              <a:custGeom>
                <a:avLst/>
                <a:gdLst>
                  <a:gd name="T0" fmla="*/ 362796595 w 2"/>
                  <a:gd name="T1" fmla="*/ 0 h 3"/>
                  <a:gd name="T2" fmla="*/ 0 w 2"/>
                  <a:gd name="T3" fmla="*/ 206206825 h 3"/>
                  <a:gd name="T4" fmla="*/ 362796595 w 2"/>
                  <a:gd name="T5" fmla="*/ 296535543 h 3"/>
                  <a:gd name="T6" fmla="*/ 725593190 w 2"/>
                  <a:gd name="T7" fmla="*/ 296535543 h 3"/>
                  <a:gd name="T8" fmla="*/ 362796595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DDDDDD"/>
              </a:solidFill>
              <a:ln w="3175" cap="rnd">
                <a:solidFill>
                  <a:schemeClr val="bg1"/>
                </a:solidFill>
                <a:round/>
                <a:headEnd/>
                <a:tailEnd/>
              </a:ln>
            </p:spPr>
            <p:txBody>
              <a:bodyPr/>
              <a:lstStyle/>
              <a:p>
                <a:endParaRPr lang="fr-FR"/>
              </a:p>
            </p:txBody>
          </p:sp>
          <p:sp>
            <p:nvSpPr>
              <p:cNvPr id="3150" name="Freeform 76"/>
              <p:cNvSpPr>
                <a:spLocks noChangeAspect="1"/>
              </p:cNvSpPr>
              <p:nvPr/>
            </p:nvSpPr>
            <p:spPr bwMode="auto">
              <a:xfrm>
                <a:off x="2562" y="3360"/>
                <a:ext cx="106" cy="191"/>
              </a:xfrm>
              <a:custGeom>
                <a:avLst/>
                <a:gdLst>
                  <a:gd name="T0" fmla="*/ 619817941 w 22"/>
                  <a:gd name="T1" fmla="*/ 118453530 h 39"/>
                  <a:gd name="T2" fmla="*/ 715053396 w 22"/>
                  <a:gd name="T3" fmla="*/ 468285428 h 39"/>
                  <a:gd name="T4" fmla="*/ 619817941 w 22"/>
                  <a:gd name="T5" fmla="*/ 657896990 h 39"/>
                  <a:gd name="T6" fmla="*/ 647965826 w 22"/>
                  <a:gd name="T7" fmla="*/ 816765673 h 39"/>
                  <a:gd name="T8" fmla="*/ 619817941 w 22"/>
                  <a:gd name="T9" fmla="*/ 1356549406 h 39"/>
                  <a:gd name="T10" fmla="*/ 425530415 w 22"/>
                  <a:gd name="T11" fmla="*/ 1285394784 h 39"/>
                  <a:gd name="T12" fmla="*/ 356981203 w 22"/>
                  <a:gd name="T13" fmla="*/ 1476634174 h 39"/>
                  <a:gd name="T14" fmla="*/ 196037565 w 22"/>
                  <a:gd name="T15" fmla="*/ 1435957733 h 39"/>
                  <a:gd name="T16" fmla="*/ 93796438 w 22"/>
                  <a:gd name="T17" fmla="*/ 1325738670 h 39"/>
                  <a:gd name="T18" fmla="*/ 128641517 w 22"/>
                  <a:gd name="T19" fmla="*/ 1126526100 h 39"/>
                  <a:gd name="T20" fmla="*/ 229430560 w 22"/>
                  <a:gd name="T21" fmla="*/ 896170866 h 39"/>
                  <a:gd name="T22" fmla="*/ 128641517 w 22"/>
                  <a:gd name="T23" fmla="*/ 778046952 h 39"/>
                  <a:gd name="T24" fmla="*/ 162332815 w 22"/>
                  <a:gd name="T25" fmla="*/ 657896990 h 39"/>
                  <a:gd name="T26" fmla="*/ 93796438 w 22"/>
                  <a:gd name="T27" fmla="*/ 468285428 h 39"/>
                  <a:gd name="T28" fmla="*/ 0 w 22"/>
                  <a:gd name="T29" fmla="*/ 348480245 h 39"/>
                  <a:gd name="T30" fmla="*/ 67097842 w 22"/>
                  <a:gd name="T31" fmla="*/ 79393576 h 39"/>
                  <a:gd name="T32" fmla="*/ 196037565 w 22"/>
                  <a:gd name="T33" fmla="*/ 270700766 h 39"/>
                  <a:gd name="T34" fmla="*/ 289595677 w 22"/>
                  <a:gd name="T35" fmla="*/ 158868253 h 39"/>
                  <a:gd name="T36" fmla="*/ 451928184 w 22"/>
                  <a:gd name="T37" fmla="*/ 39062884 h 39"/>
                  <a:gd name="T38" fmla="*/ 619817941 w 22"/>
                  <a:gd name="T39" fmla="*/ 11845353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DDDDDD"/>
              </a:solidFill>
              <a:ln w="3175" cap="rnd">
                <a:solidFill>
                  <a:schemeClr val="bg1"/>
                </a:solidFill>
                <a:round/>
                <a:headEnd/>
                <a:tailEnd/>
              </a:ln>
            </p:spPr>
            <p:txBody>
              <a:bodyPr/>
              <a:lstStyle/>
              <a:p>
                <a:endParaRPr lang="fr-FR"/>
              </a:p>
            </p:txBody>
          </p:sp>
          <p:sp>
            <p:nvSpPr>
              <p:cNvPr id="3151" name="Freeform 77"/>
              <p:cNvSpPr>
                <a:spLocks noChangeAspect="1"/>
              </p:cNvSpPr>
              <p:nvPr/>
            </p:nvSpPr>
            <p:spPr bwMode="auto">
              <a:xfrm>
                <a:off x="2827" y="3596"/>
                <a:ext cx="187" cy="134"/>
              </a:xfrm>
              <a:custGeom>
                <a:avLst/>
                <a:gdLst>
                  <a:gd name="T0" fmla="*/ 1201688304 w 39"/>
                  <a:gd name="T1" fmla="*/ 0 h 28"/>
                  <a:gd name="T2" fmla="*/ 1047741219 w 39"/>
                  <a:gd name="T3" fmla="*/ 334561461 h 28"/>
                  <a:gd name="T4" fmla="*/ 1047741219 w 39"/>
                  <a:gd name="T5" fmla="*/ 510958400 h 28"/>
                  <a:gd name="T6" fmla="*/ 1112004444 w 39"/>
                  <a:gd name="T7" fmla="*/ 635890778 h 28"/>
                  <a:gd name="T8" fmla="*/ 1047741219 w 39"/>
                  <a:gd name="T9" fmla="*/ 724204717 h 28"/>
                  <a:gd name="T10" fmla="*/ 1047741219 w 39"/>
                  <a:gd name="T11" fmla="*/ 844197013 h 28"/>
                  <a:gd name="T12" fmla="*/ 802420637 w 39"/>
                  <a:gd name="T13" fmla="*/ 724204717 h 28"/>
                  <a:gd name="T14" fmla="*/ 648476006 w 39"/>
                  <a:gd name="T15" fmla="*/ 604498951 h 28"/>
                  <a:gd name="T16" fmla="*/ 372458591 w 39"/>
                  <a:gd name="T17" fmla="*/ 485944972 h 28"/>
                  <a:gd name="T18" fmla="*/ 243910890 w 39"/>
                  <a:gd name="T19" fmla="*/ 359632471 h 28"/>
                  <a:gd name="T20" fmla="*/ 32106228 w 39"/>
                  <a:gd name="T21" fmla="*/ 302941221 h 28"/>
                  <a:gd name="T22" fmla="*/ 64273870 w 39"/>
                  <a:gd name="T23" fmla="*/ 119994555 h 28"/>
                  <a:gd name="T24" fmla="*/ 243910890 w 39"/>
                  <a:gd name="T25" fmla="*/ 119994555 h 28"/>
                  <a:gd name="T26" fmla="*/ 397856211 w 39"/>
                  <a:gd name="T27" fmla="*/ 151326350 h 28"/>
                  <a:gd name="T28" fmla="*/ 648476006 w 39"/>
                  <a:gd name="T29" fmla="*/ 151326350 h 28"/>
                  <a:gd name="T30" fmla="*/ 983176032 w 39"/>
                  <a:gd name="T31" fmla="*/ 63301181 h 28"/>
                  <a:gd name="T32" fmla="*/ 120168830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DDDDDD"/>
              </a:solidFill>
              <a:ln w="3175" cap="rnd">
                <a:solidFill>
                  <a:schemeClr val="bg1"/>
                </a:solidFill>
                <a:round/>
                <a:headEnd/>
                <a:tailEnd/>
              </a:ln>
            </p:spPr>
            <p:txBody>
              <a:bodyPr/>
              <a:lstStyle/>
              <a:p>
                <a:endParaRPr lang="fr-FR"/>
              </a:p>
            </p:txBody>
          </p:sp>
          <p:sp>
            <p:nvSpPr>
              <p:cNvPr id="3152" name="Freeform 78"/>
              <p:cNvSpPr>
                <a:spLocks noChangeAspect="1"/>
              </p:cNvSpPr>
              <p:nvPr/>
            </p:nvSpPr>
            <p:spPr bwMode="auto">
              <a:xfrm>
                <a:off x="2550" y="1946"/>
                <a:ext cx="134" cy="93"/>
              </a:xfrm>
              <a:custGeom>
                <a:avLst/>
                <a:gdLst>
                  <a:gd name="T0" fmla="*/ 1168953255 w 27"/>
                  <a:gd name="T1" fmla="*/ 38576179 h 19"/>
                  <a:gd name="T2" fmla="*/ 1079516400 w 27"/>
                  <a:gd name="T3" fmla="*/ 38576179 h 19"/>
                  <a:gd name="T4" fmla="*/ 853170414 w 27"/>
                  <a:gd name="T5" fmla="*/ 158125193 h 19"/>
                  <a:gd name="T6" fmla="*/ 624599591 w 27"/>
                  <a:gd name="T7" fmla="*/ 387127792 h 19"/>
                  <a:gd name="T8" fmla="*/ 226346066 w 27"/>
                  <a:gd name="T9" fmla="*/ 466215430 h 19"/>
                  <a:gd name="T10" fmla="*/ 0 w 27"/>
                  <a:gd name="T11" fmla="*/ 695221201 h 19"/>
                  <a:gd name="T12" fmla="*/ 135056755 w 27"/>
                  <a:gd name="T13" fmla="*/ 654693266 h 19"/>
                  <a:gd name="T14" fmla="*/ 272028023 w 27"/>
                  <a:gd name="T15" fmla="*/ 544976962 h 19"/>
                  <a:gd name="T16" fmla="*/ 407458191 w 27"/>
                  <a:gd name="T17" fmla="*/ 504791580 h 19"/>
                  <a:gd name="T18" fmla="*/ 853170414 w 27"/>
                  <a:gd name="T19" fmla="*/ 466215430 h 19"/>
                  <a:gd name="T20" fmla="*/ 942607904 w 27"/>
                  <a:gd name="T21" fmla="*/ 466215430 h 19"/>
                  <a:gd name="T22" fmla="*/ 1079516400 w 27"/>
                  <a:gd name="T23" fmla="*/ 544976962 h 19"/>
                  <a:gd name="T24" fmla="*/ 1214636006 w 27"/>
                  <a:gd name="T25" fmla="*/ 308093487 h 19"/>
                  <a:gd name="T26" fmla="*/ 1123346736 w 27"/>
                  <a:gd name="T27" fmla="*/ 158125193 h 19"/>
                  <a:gd name="T28" fmla="*/ 1168953255 w 27"/>
                  <a:gd name="T29" fmla="*/ 3857617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DDDDDD"/>
              </a:solidFill>
              <a:ln w="3175" cap="rnd">
                <a:solidFill>
                  <a:schemeClr val="bg1"/>
                </a:solidFill>
                <a:round/>
                <a:headEnd/>
                <a:tailEnd/>
              </a:ln>
            </p:spPr>
            <p:txBody>
              <a:bodyPr/>
              <a:lstStyle/>
              <a:p>
                <a:endParaRPr lang="fr-FR"/>
              </a:p>
            </p:txBody>
          </p:sp>
          <p:sp>
            <p:nvSpPr>
              <p:cNvPr id="3153" name="Freeform 79"/>
              <p:cNvSpPr>
                <a:spLocks noChangeAspect="1"/>
              </p:cNvSpPr>
              <p:nvPr/>
            </p:nvSpPr>
            <p:spPr bwMode="auto">
              <a:xfrm>
                <a:off x="2542" y="2011"/>
                <a:ext cx="167" cy="199"/>
              </a:xfrm>
              <a:custGeom>
                <a:avLst/>
                <a:gdLst>
                  <a:gd name="T0" fmla="*/ 604037550 w 34"/>
                  <a:gd name="T1" fmla="*/ 1444226450 h 41"/>
                  <a:gd name="T2" fmla="*/ 800541843 w 34"/>
                  <a:gd name="T3" fmla="*/ 1408195388 h 41"/>
                  <a:gd name="T4" fmla="*/ 718873614 w 34"/>
                  <a:gd name="T5" fmla="*/ 1306531082 h 41"/>
                  <a:gd name="T6" fmla="*/ 760535420 w 34"/>
                  <a:gd name="T7" fmla="*/ 1233234808 h 41"/>
                  <a:gd name="T8" fmla="*/ 718873614 w 34"/>
                  <a:gd name="T9" fmla="*/ 1022557838 h 41"/>
                  <a:gd name="T10" fmla="*/ 841852202 w 34"/>
                  <a:gd name="T11" fmla="*/ 1022557838 h 41"/>
                  <a:gd name="T12" fmla="*/ 800541843 w 34"/>
                  <a:gd name="T13" fmla="*/ 914735524 h 41"/>
                  <a:gd name="T14" fmla="*/ 923447501 w 34"/>
                  <a:gd name="T15" fmla="*/ 813148877 h 41"/>
                  <a:gd name="T16" fmla="*/ 1046414143 w 34"/>
                  <a:gd name="T17" fmla="*/ 602470509 h 41"/>
                  <a:gd name="T18" fmla="*/ 1242914821 w 34"/>
                  <a:gd name="T19" fmla="*/ 566738587 h 41"/>
                  <a:gd name="T20" fmla="*/ 1364573441 w 34"/>
                  <a:gd name="T21" fmla="*/ 384107521 h 41"/>
                  <a:gd name="T22" fmla="*/ 1128079857 w 34"/>
                  <a:gd name="T23" fmla="*/ 355748498 h 41"/>
                  <a:gd name="T24" fmla="*/ 1005101898 w 34"/>
                  <a:gd name="T25" fmla="*/ 246721933 h 41"/>
                  <a:gd name="T26" fmla="*/ 1005101898 w 34"/>
                  <a:gd name="T27" fmla="*/ 73294973 h 41"/>
                  <a:gd name="T28" fmla="*/ 841852202 w 34"/>
                  <a:gd name="T29" fmla="*/ 0 h 41"/>
                  <a:gd name="T30" fmla="*/ 604037550 w 34"/>
                  <a:gd name="T31" fmla="*/ 73294973 h 41"/>
                  <a:gd name="T32" fmla="*/ 564034270 w 34"/>
                  <a:gd name="T33" fmla="*/ 109026759 h 41"/>
                  <a:gd name="T34" fmla="*/ 564034270 w 34"/>
                  <a:gd name="T35" fmla="*/ 320016965 h 41"/>
                  <a:gd name="T36" fmla="*/ 441067942 w 34"/>
                  <a:gd name="T37" fmla="*/ 320016965 h 41"/>
                  <a:gd name="T38" fmla="*/ 441067942 w 34"/>
                  <a:gd name="T39" fmla="*/ 173429853 h 41"/>
                  <a:gd name="T40" fmla="*/ 359402228 w 34"/>
                  <a:gd name="T41" fmla="*/ 210677824 h 41"/>
                  <a:gd name="T42" fmla="*/ 319467556 w 34"/>
                  <a:gd name="T43" fmla="*/ 282453700 h 41"/>
                  <a:gd name="T44" fmla="*/ 319467556 w 34"/>
                  <a:gd name="T45" fmla="*/ 282453700 h 41"/>
                  <a:gd name="T46" fmla="*/ 319467556 w 34"/>
                  <a:gd name="T47" fmla="*/ 384107521 h 41"/>
                  <a:gd name="T48" fmla="*/ 236155891 w 34"/>
                  <a:gd name="T49" fmla="*/ 320016965 h 41"/>
                  <a:gd name="T50" fmla="*/ 41661550 w 34"/>
                  <a:gd name="T51" fmla="*/ 246721933 h 41"/>
                  <a:gd name="T52" fmla="*/ 81667777 w 34"/>
                  <a:gd name="T53" fmla="*/ 421681814 h 41"/>
                  <a:gd name="T54" fmla="*/ 41661550 w 34"/>
                  <a:gd name="T55" fmla="*/ 529178584 h 41"/>
                  <a:gd name="T56" fmla="*/ 81667777 w 34"/>
                  <a:gd name="T57" fmla="*/ 630765542 h 41"/>
                  <a:gd name="T58" fmla="*/ 41661550 w 34"/>
                  <a:gd name="T59" fmla="*/ 813148877 h 41"/>
                  <a:gd name="T60" fmla="*/ 0 w 34"/>
                  <a:gd name="T61" fmla="*/ 950781497 h 41"/>
                  <a:gd name="T62" fmla="*/ 122977762 w 34"/>
                  <a:gd name="T63" fmla="*/ 950781497 h 41"/>
                  <a:gd name="T64" fmla="*/ 236155891 w 34"/>
                  <a:gd name="T65" fmla="*/ 1059805965 h 41"/>
                  <a:gd name="T66" fmla="*/ 319467556 w 34"/>
                  <a:gd name="T67" fmla="*/ 1197503818 h 41"/>
                  <a:gd name="T68" fmla="*/ 319467556 w 34"/>
                  <a:gd name="T69" fmla="*/ 1370932972 h 41"/>
                  <a:gd name="T70" fmla="*/ 482380502 w 34"/>
                  <a:gd name="T71" fmla="*/ 1408195388 h 41"/>
                  <a:gd name="T72" fmla="*/ 604037550 w 34"/>
                  <a:gd name="T73" fmla="*/ 144422645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DDDDDD"/>
              </a:solidFill>
              <a:ln w="3175" cap="rnd">
                <a:solidFill>
                  <a:schemeClr val="bg1"/>
                </a:solidFill>
                <a:round/>
                <a:headEnd/>
                <a:tailEnd/>
              </a:ln>
            </p:spPr>
            <p:txBody>
              <a:bodyPr/>
              <a:lstStyle/>
              <a:p>
                <a:endParaRPr lang="fr-FR"/>
              </a:p>
            </p:txBody>
          </p:sp>
          <p:sp>
            <p:nvSpPr>
              <p:cNvPr id="3154" name="Freeform 80"/>
              <p:cNvSpPr>
                <a:spLocks noChangeAspect="1"/>
              </p:cNvSpPr>
              <p:nvPr/>
            </p:nvSpPr>
            <p:spPr bwMode="auto">
              <a:xfrm>
                <a:off x="1992" y="2553"/>
                <a:ext cx="24" cy="12"/>
              </a:xfrm>
              <a:custGeom>
                <a:avLst/>
                <a:gdLst>
                  <a:gd name="T0" fmla="*/ 123162001 w 5"/>
                  <a:gd name="T1" fmla="*/ 8388609 h 3"/>
                  <a:gd name="T2" fmla="*/ 64809326 w 5"/>
                  <a:gd name="T3" fmla="*/ 0 h 3"/>
                  <a:gd name="T4" fmla="*/ 0 w 5"/>
                  <a:gd name="T5" fmla="*/ 8388609 h 3"/>
                  <a:gd name="T6" fmla="*/ 64809326 w 5"/>
                  <a:gd name="T7" fmla="*/ 12582912 h 3"/>
                  <a:gd name="T8" fmla="*/ 123162001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DDDDDD"/>
              </a:solidFill>
              <a:ln w="3175" cap="rnd">
                <a:solidFill>
                  <a:schemeClr val="bg1"/>
                </a:solidFill>
                <a:round/>
                <a:headEnd/>
                <a:tailEnd/>
              </a:ln>
            </p:spPr>
            <p:txBody>
              <a:bodyPr/>
              <a:lstStyle/>
              <a:p>
                <a:endParaRPr lang="fr-FR"/>
              </a:p>
            </p:txBody>
          </p:sp>
          <p:sp>
            <p:nvSpPr>
              <p:cNvPr id="3155" name="Freeform 81"/>
              <p:cNvSpPr>
                <a:spLocks noChangeAspect="1"/>
              </p:cNvSpPr>
              <p:nvPr/>
            </p:nvSpPr>
            <p:spPr bwMode="auto">
              <a:xfrm>
                <a:off x="1804" y="2239"/>
                <a:ext cx="29" cy="24"/>
              </a:xfrm>
              <a:custGeom>
                <a:avLst/>
                <a:gdLst>
                  <a:gd name="T0" fmla="*/ 167114728 w 6"/>
                  <a:gd name="T1" fmla="*/ 32411076 h 5"/>
                  <a:gd name="T2" fmla="*/ 103650491 w 6"/>
                  <a:gd name="T3" fmla="*/ 32411076 h 5"/>
                  <a:gd name="T4" fmla="*/ 34575461 w 6"/>
                  <a:gd name="T5" fmla="*/ 123162001 h 5"/>
                  <a:gd name="T6" fmla="*/ 132552346 w 6"/>
                  <a:gd name="T7" fmla="*/ 123162001 h 5"/>
                  <a:gd name="T8" fmla="*/ 167114728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DDDDDD"/>
              </a:solidFill>
              <a:ln w="3175" cap="rnd">
                <a:solidFill>
                  <a:schemeClr val="bg1"/>
                </a:solidFill>
                <a:round/>
                <a:headEnd/>
                <a:tailEnd/>
              </a:ln>
            </p:spPr>
            <p:txBody>
              <a:bodyPr/>
              <a:lstStyle/>
              <a:p>
                <a:endParaRPr lang="fr-FR"/>
              </a:p>
            </p:txBody>
          </p:sp>
          <p:sp>
            <p:nvSpPr>
              <p:cNvPr id="3156" name="Freeform 82"/>
              <p:cNvSpPr>
                <a:spLocks noChangeAspect="1"/>
              </p:cNvSpPr>
              <p:nvPr/>
            </p:nvSpPr>
            <p:spPr bwMode="auto">
              <a:xfrm>
                <a:off x="1771" y="2121"/>
                <a:ext cx="17" cy="20"/>
              </a:xfrm>
              <a:custGeom>
                <a:avLst/>
                <a:gdLst>
                  <a:gd name="T0" fmla="*/ 373187961 w 3"/>
                  <a:gd name="T1" fmla="*/ 195312307 h 4"/>
                  <a:gd name="T2" fmla="*/ 578442088 w 3"/>
                  <a:gd name="T3" fmla="*/ 97656153 h 4"/>
                  <a:gd name="T4" fmla="*/ 205254308 w 3"/>
                  <a:gd name="T5" fmla="*/ 0 h 4"/>
                  <a:gd name="T6" fmla="*/ 0 w 3"/>
                  <a:gd name="T7" fmla="*/ 97656153 h 4"/>
                  <a:gd name="T8" fmla="*/ 373187961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3157" name="Freeform 83"/>
              <p:cNvSpPr>
                <a:spLocks noChangeAspect="1"/>
              </p:cNvSpPr>
              <p:nvPr/>
            </p:nvSpPr>
            <p:spPr bwMode="auto">
              <a:xfrm>
                <a:off x="1755" y="2215"/>
                <a:ext cx="12" cy="20"/>
              </a:xfrm>
              <a:custGeom>
                <a:avLst/>
                <a:gdLst>
                  <a:gd name="T0" fmla="*/ 8388609 w 3"/>
                  <a:gd name="T1" fmla="*/ 195312307 h 4"/>
                  <a:gd name="T2" fmla="*/ 12582912 w 3"/>
                  <a:gd name="T3" fmla="*/ 97656153 h 4"/>
                  <a:gd name="T4" fmla="*/ 4194305 w 3"/>
                  <a:gd name="T5" fmla="*/ 0 h 4"/>
                  <a:gd name="T6" fmla="*/ 0 w 3"/>
                  <a:gd name="T7" fmla="*/ 97656153 h 4"/>
                  <a:gd name="T8" fmla="*/ 8388609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3158" name="Freeform 84"/>
              <p:cNvSpPr>
                <a:spLocks noChangeAspect="1"/>
              </p:cNvSpPr>
              <p:nvPr/>
            </p:nvSpPr>
            <p:spPr bwMode="auto">
              <a:xfrm>
                <a:off x="1812" y="2329"/>
                <a:ext cx="25" cy="12"/>
              </a:xfrm>
              <a:custGeom>
                <a:avLst/>
                <a:gdLst>
                  <a:gd name="T0" fmla="*/ 244140467 w 5"/>
                  <a:gd name="T1" fmla="*/ 4194305 h 3"/>
                  <a:gd name="T2" fmla="*/ 146484224 w 5"/>
                  <a:gd name="T3" fmla="*/ 0 h 3"/>
                  <a:gd name="T4" fmla="*/ 0 w 5"/>
                  <a:gd name="T5" fmla="*/ 4194305 h 3"/>
                  <a:gd name="T6" fmla="*/ 97656243 w 5"/>
                  <a:gd name="T7" fmla="*/ 12582912 h 3"/>
                  <a:gd name="T8" fmla="*/ 244140467 w 5"/>
                  <a:gd name="T9" fmla="*/ 419430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DDDDDD"/>
              </a:solidFill>
              <a:ln w="3175" cap="rnd">
                <a:solidFill>
                  <a:schemeClr val="bg1"/>
                </a:solidFill>
                <a:round/>
                <a:headEnd/>
                <a:tailEnd/>
              </a:ln>
            </p:spPr>
            <p:txBody>
              <a:bodyPr/>
              <a:lstStyle/>
              <a:p>
                <a:endParaRPr lang="fr-FR"/>
              </a:p>
            </p:txBody>
          </p:sp>
          <p:sp>
            <p:nvSpPr>
              <p:cNvPr id="3159" name="Freeform 85"/>
              <p:cNvSpPr>
                <a:spLocks noChangeAspect="1"/>
              </p:cNvSpPr>
              <p:nvPr/>
            </p:nvSpPr>
            <p:spPr bwMode="auto">
              <a:xfrm>
                <a:off x="2697" y="1986"/>
                <a:ext cx="16" cy="13"/>
              </a:xfrm>
              <a:custGeom>
                <a:avLst/>
                <a:gdLst>
                  <a:gd name="T0" fmla="*/ 296535543 w 3"/>
                  <a:gd name="T1" fmla="*/ 0 h 3"/>
                  <a:gd name="T2" fmla="*/ 94264247 w 3"/>
                  <a:gd name="T3" fmla="*/ 0 h 3"/>
                  <a:gd name="T4" fmla="*/ 0 w 3"/>
                  <a:gd name="T5" fmla="*/ 21001849 h 3"/>
                  <a:gd name="T6" fmla="*/ 206206825 w 3"/>
                  <a:gd name="T7" fmla="*/ 21001849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DDDDDD"/>
              </a:solidFill>
              <a:ln w="3175" cap="rnd">
                <a:solidFill>
                  <a:schemeClr val="bg1"/>
                </a:solidFill>
                <a:round/>
                <a:headEnd/>
                <a:tailEnd/>
              </a:ln>
            </p:spPr>
            <p:txBody>
              <a:bodyPr/>
              <a:lstStyle/>
              <a:p>
                <a:endParaRPr lang="fr-FR"/>
              </a:p>
            </p:txBody>
          </p:sp>
          <p:sp>
            <p:nvSpPr>
              <p:cNvPr id="3160" name="Freeform 86"/>
              <p:cNvSpPr>
                <a:spLocks noChangeAspect="1"/>
              </p:cNvSpPr>
              <p:nvPr/>
            </p:nvSpPr>
            <p:spPr bwMode="auto">
              <a:xfrm>
                <a:off x="2640" y="2190"/>
                <a:ext cx="16" cy="16"/>
              </a:xfrm>
              <a:custGeom>
                <a:avLst/>
                <a:gdLst>
                  <a:gd name="T0" fmla="*/ 296535543 w 3"/>
                  <a:gd name="T1" fmla="*/ 296535543 h 3"/>
                  <a:gd name="T2" fmla="*/ 206206825 w 3"/>
                  <a:gd name="T3" fmla="*/ 94264247 h 3"/>
                  <a:gd name="T4" fmla="*/ 0 w 3"/>
                  <a:gd name="T5" fmla="*/ 94264247 h 3"/>
                  <a:gd name="T6" fmla="*/ 94264247 w 3"/>
                  <a:gd name="T7" fmla="*/ 206206825 h 3"/>
                  <a:gd name="T8" fmla="*/ 296535543 w 3"/>
                  <a:gd name="T9" fmla="*/ 29653554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DDDDDD"/>
              </a:solidFill>
              <a:ln w="3175" cap="rnd">
                <a:solidFill>
                  <a:schemeClr val="bg1"/>
                </a:solidFill>
                <a:round/>
                <a:headEnd/>
                <a:tailEnd/>
              </a:ln>
            </p:spPr>
            <p:txBody>
              <a:bodyPr/>
              <a:lstStyle/>
              <a:p>
                <a:endParaRPr lang="fr-FR"/>
              </a:p>
            </p:txBody>
          </p:sp>
          <p:sp>
            <p:nvSpPr>
              <p:cNvPr id="3161" name="Freeform 87"/>
              <p:cNvSpPr>
                <a:spLocks noChangeAspect="1"/>
              </p:cNvSpPr>
              <p:nvPr/>
            </p:nvSpPr>
            <p:spPr bwMode="auto">
              <a:xfrm>
                <a:off x="2668" y="2198"/>
                <a:ext cx="16" cy="17"/>
              </a:xfrm>
              <a:custGeom>
                <a:avLst/>
                <a:gdLst>
                  <a:gd name="T0" fmla="*/ 296535543 w 3"/>
                  <a:gd name="T1" fmla="*/ 373187961 h 3"/>
                  <a:gd name="T2" fmla="*/ 206206825 w 3"/>
                  <a:gd name="T3" fmla="*/ 205254308 h 3"/>
                  <a:gd name="T4" fmla="*/ 0 w 3"/>
                  <a:gd name="T5" fmla="*/ 0 h 3"/>
                  <a:gd name="T6" fmla="*/ 94264247 w 3"/>
                  <a:gd name="T7" fmla="*/ 373187961 h 3"/>
                  <a:gd name="T8" fmla="*/ 296535543 w 3"/>
                  <a:gd name="T9" fmla="*/ 3731879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DDDDDD"/>
              </a:solidFill>
              <a:ln w="3175" cap="rnd">
                <a:solidFill>
                  <a:schemeClr val="bg1"/>
                </a:solidFill>
                <a:round/>
                <a:headEnd/>
                <a:tailEnd/>
              </a:ln>
            </p:spPr>
            <p:txBody>
              <a:bodyPr/>
              <a:lstStyle/>
              <a:p>
                <a:endParaRPr lang="fr-FR"/>
              </a:p>
            </p:txBody>
          </p:sp>
          <p:sp>
            <p:nvSpPr>
              <p:cNvPr id="3162" name="Freeform 88"/>
              <p:cNvSpPr>
                <a:spLocks noChangeAspect="1"/>
              </p:cNvSpPr>
              <p:nvPr/>
            </p:nvSpPr>
            <p:spPr bwMode="auto">
              <a:xfrm>
                <a:off x="2558" y="2190"/>
                <a:ext cx="4" cy="20"/>
              </a:xfrm>
              <a:custGeom>
                <a:avLst/>
                <a:gdLst>
                  <a:gd name="T0" fmla="*/ 4194304 w 1"/>
                  <a:gd name="T1" fmla="*/ 195312307 h 4"/>
                  <a:gd name="T2" fmla="*/ 4194304 w 1"/>
                  <a:gd name="T3" fmla="*/ 97656153 h 4"/>
                  <a:gd name="T4" fmla="*/ 4194304 w 1"/>
                  <a:gd name="T5" fmla="*/ 0 h 4"/>
                  <a:gd name="T6" fmla="*/ 0 w 1"/>
                  <a:gd name="T7" fmla="*/ 97656153 h 4"/>
                  <a:gd name="T8" fmla="*/ 4194304 w 1"/>
                  <a:gd name="T9" fmla="*/ 19531230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DDDDDD"/>
              </a:solidFill>
              <a:ln w="3175" cap="rnd">
                <a:solidFill>
                  <a:schemeClr val="bg1"/>
                </a:solidFill>
                <a:round/>
                <a:headEnd/>
                <a:tailEnd/>
              </a:ln>
            </p:spPr>
            <p:txBody>
              <a:bodyPr/>
              <a:lstStyle/>
              <a:p>
                <a:endParaRPr lang="fr-FR"/>
              </a:p>
            </p:txBody>
          </p:sp>
          <p:sp>
            <p:nvSpPr>
              <p:cNvPr id="3163" name="Freeform 89"/>
              <p:cNvSpPr>
                <a:spLocks noChangeAspect="1"/>
              </p:cNvSpPr>
              <p:nvPr/>
            </p:nvSpPr>
            <p:spPr bwMode="auto">
              <a:xfrm>
                <a:off x="2558" y="2157"/>
                <a:ext cx="8" cy="9"/>
              </a:xfrm>
              <a:custGeom>
                <a:avLst/>
                <a:gdLst>
                  <a:gd name="T0" fmla="*/ 8388608 w 2"/>
                  <a:gd name="T1" fmla="*/ 30266239 h 2"/>
                  <a:gd name="T2" fmla="*/ 8388608 w 2"/>
                  <a:gd name="T3" fmla="*/ 0 h 2"/>
                  <a:gd name="T4" fmla="*/ 0 w 2"/>
                  <a:gd name="T5" fmla="*/ 0 h 2"/>
                  <a:gd name="T6" fmla="*/ 4194304 w 2"/>
                  <a:gd name="T7" fmla="*/ 16664469 h 2"/>
                  <a:gd name="T8" fmla="*/ 8388608 w 2"/>
                  <a:gd name="T9" fmla="*/ 3026623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DDDDDD"/>
              </a:solidFill>
              <a:ln w="3175" cap="rnd">
                <a:solidFill>
                  <a:schemeClr val="bg1"/>
                </a:solidFill>
                <a:round/>
                <a:headEnd/>
                <a:tailEnd/>
              </a:ln>
            </p:spPr>
            <p:txBody>
              <a:bodyPr/>
              <a:lstStyle/>
              <a:p>
                <a:endParaRPr lang="fr-FR"/>
              </a:p>
            </p:txBody>
          </p:sp>
          <p:sp>
            <p:nvSpPr>
              <p:cNvPr id="3164" name="Freeform 90"/>
              <p:cNvSpPr>
                <a:spLocks noChangeAspect="1"/>
              </p:cNvSpPr>
              <p:nvPr/>
            </p:nvSpPr>
            <p:spPr bwMode="auto">
              <a:xfrm>
                <a:off x="2562" y="2215"/>
                <a:ext cx="8" cy="8"/>
              </a:xfrm>
              <a:custGeom>
                <a:avLst/>
                <a:gdLst>
                  <a:gd name="T0" fmla="*/ 8388608 w 2"/>
                  <a:gd name="T1" fmla="*/ 8388608 h 2"/>
                  <a:gd name="T2" fmla="*/ 8388608 w 2"/>
                  <a:gd name="T3" fmla="*/ 4194304 h 2"/>
                  <a:gd name="T4" fmla="*/ 4194304 w 2"/>
                  <a:gd name="T5" fmla="*/ 0 h 2"/>
                  <a:gd name="T6" fmla="*/ 4194304 w 2"/>
                  <a:gd name="T7" fmla="*/ 4194304 h 2"/>
                  <a:gd name="T8" fmla="*/ 8388608 w 2"/>
                  <a:gd name="T9" fmla="*/ 838860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DDDDDD"/>
              </a:solidFill>
              <a:ln w="3175" cap="rnd">
                <a:solidFill>
                  <a:schemeClr val="bg1"/>
                </a:solidFill>
                <a:round/>
                <a:headEnd/>
                <a:tailEnd/>
              </a:ln>
            </p:spPr>
            <p:txBody>
              <a:bodyPr/>
              <a:lstStyle/>
              <a:p>
                <a:endParaRPr lang="fr-FR"/>
              </a:p>
            </p:txBody>
          </p:sp>
          <p:sp>
            <p:nvSpPr>
              <p:cNvPr id="3165" name="Freeform 91"/>
              <p:cNvSpPr>
                <a:spLocks noChangeAspect="1"/>
              </p:cNvSpPr>
              <p:nvPr/>
            </p:nvSpPr>
            <p:spPr bwMode="auto">
              <a:xfrm>
                <a:off x="2566" y="2235"/>
                <a:ext cx="16" cy="4"/>
              </a:xfrm>
              <a:custGeom>
                <a:avLst/>
                <a:gdLst>
                  <a:gd name="T0" fmla="*/ 296535543 w 3"/>
                  <a:gd name="T1" fmla="*/ 4194304 h 1"/>
                  <a:gd name="T2" fmla="*/ 206206825 w 3"/>
                  <a:gd name="T3" fmla="*/ 0 h 1"/>
                  <a:gd name="T4" fmla="*/ 0 w 3"/>
                  <a:gd name="T5" fmla="*/ 4194304 h 1"/>
                  <a:gd name="T6" fmla="*/ 206206825 w 3"/>
                  <a:gd name="T7" fmla="*/ 4194304 h 1"/>
                  <a:gd name="T8" fmla="*/ 296535543 w 3"/>
                  <a:gd name="T9" fmla="*/ 4194304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3166" name="Freeform 92"/>
              <p:cNvSpPr>
                <a:spLocks noChangeAspect="1"/>
              </p:cNvSpPr>
              <p:nvPr/>
            </p:nvSpPr>
            <p:spPr bwMode="auto">
              <a:xfrm>
                <a:off x="2782" y="2194"/>
                <a:ext cx="12" cy="12"/>
              </a:xfrm>
              <a:custGeom>
                <a:avLst/>
                <a:gdLst>
                  <a:gd name="T0" fmla="*/ 12582912 w 3"/>
                  <a:gd name="T1" fmla="*/ 362796595 h 2"/>
                  <a:gd name="T2" fmla="*/ 8388609 w 3"/>
                  <a:gd name="T3" fmla="*/ 0 h 2"/>
                  <a:gd name="T4" fmla="*/ 0 w 3"/>
                  <a:gd name="T5" fmla="*/ 362796595 h 2"/>
                  <a:gd name="T6" fmla="*/ 8388609 w 3"/>
                  <a:gd name="T7" fmla="*/ 725593190 h 2"/>
                  <a:gd name="T8" fmla="*/ 12582912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3167" name="Oval 93"/>
              <p:cNvSpPr>
                <a:spLocks noChangeAspect="1" noChangeArrowheads="1"/>
              </p:cNvSpPr>
              <p:nvPr/>
            </p:nvSpPr>
            <p:spPr bwMode="auto">
              <a:xfrm>
                <a:off x="2684" y="2109"/>
                <a:ext cx="9" cy="16"/>
              </a:xfrm>
              <a:prstGeom prst="ellipse">
                <a:avLst/>
              </a:prstGeom>
              <a:solidFill>
                <a:srgbClr val="DDDDDD"/>
              </a:solidFill>
              <a:ln w="3175" cap="rnd">
                <a:solidFill>
                  <a:schemeClr val="bg1"/>
                </a:solidFill>
                <a:round/>
                <a:headEnd/>
                <a:tailEnd/>
              </a:ln>
            </p:spPr>
            <p:txBody>
              <a:bodyPr/>
              <a:lstStyle/>
              <a:p>
                <a:endParaRPr lang="es-ES"/>
              </a:p>
            </p:txBody>
          </p:sp>
          <p:sp>
            <p:nvSpPr>
              <p:cNvPr id="3168" name="Freeform 94"/>
              <p:cNvSpPr>
                <a:spLocks noChangeAspect="1"/>
              </p:cNvSpPr>
              <p:nvPr/>
            </p:nvSpPr>
            <p:spPr bwMode="auto">
              <a:xfrm>
                <a:off x="2933" y="2174"/>
                <a:ext cx="20" cy="20"/>
              </a:xfrm>
              <a:custGeom>
                <a:avLst/>
                <a:gdLst>
                  <a:gd name="T0" fmla="*/ 0 w 4"/>
                  <a:gd name="T1" fmla="*/ 48828077 h 4"/>
                  <a:gd name="T2" fmla="*/ 48828077 w 4"/>
                  <a:gd name="T3" fmla="*/ 146484210 h 4"/>
                  <a:gd name="T4" fmla="*/ 146484210 w 4"/>
                  <a:gd name="T5" fmla="*/ 195312307 h 4"/>
                  <a:gd name="T6" fmla="*/ 146484210 w 4"/>
                  <a:gd name="T7" fmla="*/ 97656153 h 4"/>
                  <a:gd name="T8" fmla="*/ 0 w 4"/>
                  <a:gd name="T9" fmla="*/ 4882807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DDDDDD"/>
              </a:solidFill>
              <a:ln w="3175" cap="rnd">
                <a:solidFill>
                  <a:schemeClr val="bg1"/>
                </a:solidFill>
                <a:round/>
                <a:headEnd/>
                <a:tailEnd/>
              </a:ln>
            </p:spPr>
            <p:txBody>
              <a:bodyPr/>
              <a:lstStyle/>
              <a:p>
                <a:endParaRPr lang="fr-FR"/>
              </a:p>
            </p:txBody>
          </p:sp>
          <p:sp>
            <p:nvSpPr>
              <p:cNvPr id="3169" name="Freeform 95"/>
              <p:cNvSpPr>
                <a:spLocks noChangeAspect="1"/>
              </p:cNvSpPr>
              <p:nvPr/>
            </p:nvSpPr>
            <p:spPr bwMode="auto">
              <a:xfrm>
                <a:off x="2570" y="2023"/>
                <a:ext cx="17" cy="20"/>
              </a:xfrm>
              <a:custGeom>
                <a:avLst/>
                <a:gdLst>
                  <a:gd name="T0" fmla="*/ 373187961 w 3"/>
                  <a:gd name="T1" fmla="*/ 0 h 4"/>
                  <a:gd name="T2" fmla="*/ 205254308 w 3"/>
                  <a:gd name="T3" fmla="*/ 48828077 h 4"/>
                  <a:gd name="T4" fmla="*/ 0 w 3"/>
                  <a:gd name="T5" fmla="*/ 146484210 h 4"/>
                  <a:gd name="T6" fmla="*/ 373187961 w 3"/>
                  <a:gd name="T7" fmla="*/ 97656153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DDDDDD"/>
              </a:solidFill>
              <a:ln w="3175" cap="rnd">
                <a:solidFill>
                  <a:schemeClr val="bg1"/>
                </a:solidFill>
                <a:round/>
                <a:headEnd/>
                <a:tailEnd/>
              </a:ln>
            </p:spPr>
            <p:txBody>
              <a:bodyPr/>
              <a:lstStyle/>
              <a:p>
                <a:endParaRPr lang="fr-FR"/>
              </a:p>
            </p:txBody>
          </p:sp>
          <p:sp>
            <p:nvSpPr>
              <p:cNvPr id="3170" name="Freeform 96"/>
              <p:cNvSpPr>
                <a:spLocks noChangeAspect="1"/>
              </p:cNvSpPr>
              <p:nvPr/>
            </p:nvSpPr>
            <p:spPr bwMode="auto">
              <a:xfrm>
                <a:off x="2644" y="2141"/>
                <a:ext cx="53" cy="53"/>
              </a:xfrm>
              <a:custGeom>
                <a:avLst/>
                <a:gdLst>
                  <a:gd name="T0" fmla="*/ 162332815 w 11"/>
                  <a:gd name="T1" fmla="*/ 0 h 11"/>
                  <a:gd name="T2" fmla="*/ 289595677 w 11"/>
                  <a:gd name="T3" fmla="*/ 67097842 h 11"/>
                  <a:gd name="T4" fmla="*/ 356981203 w 11"/>
                  <a:gd name="T5" fmla="*/ 229430560 h 11"/>
                  <a:gd name="T6" fmla="*/ 289595677 w 11"/>
                  <a:gd name="T7" fmla="*/ 356981203 h 11"/>
                  <a:gd name="T8" fmla="*/ 93796438 w 11"/>
                  <a:gd name="T9" fmla="*/ 263122514 h 11"/>
                  <a:gd name="T10" fmla="*/ 0 w 11"/>
                  <a:gd name="T11" fmla="*/ 162332815 h 11"/>
                  <a:gd name="T12" fmla="*/ 67097842 w 11"/>
                  <a:gd name="T13" fmla="*/ 33691712 h 11"/>
                  <a:gd name="T14" fmla="*/ 162332815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DDDDDD"/>
              </a:solidFill>
              <a:ln w="3175" cap="rnd">
                <a:solidFill>
                  <a:schemeClr val="bg1"/>
                </a:solidFill>
                <a:round/>
                <a:headEnd/>
                <a:tailEnd/>
              </a:ln>
            </p:spPr>
            <p:txBody>
              <a:bodyPr/>
              <a:lstStyle/>
              <a:p>
                <a:endParaRPr lang="fr-FR"/>
              </a:p>
            </p:txBody>
          </p:sp>
          <p:sp>
            <p:nvSpPr>
              <p:cNvPr id="3171" name="Freeform 97"/>
              <p:cNvSpPr>
                <a:spLocks noChangeAspect="1"/>
              </p:cNvSpPr>
              <p:nvPr/>
            </p:nvSpPr>
            <p:spPr bwMode="auto">
              <a:xfrm>
                <a:off x="2705" y="2092"/>
                <a:ext cx="98" cy="114"/>
              </a:xfrm>
              <a:custGeom>
                <a:avLst/>
                <a:gdLst>
                  <a:gd name="T0" fmla="*/ 470546742 w 20"/>
                  <a:gd name="T1" fmla="*/ 133682859 h 23"/>
                  <a:gd name="T2" fmla="*/ 662692054 w 20"/>
                  <a:gd name="T3" fmla="*/ 0 h 23"/>
                  <a:gd name="T4" fmla="*/ 781658678 w 20"/>
                  <a:gd name="T5" fmla="*/ 133682859 h 23"/>
                  <a:gd name="T6" fmla="*/ 701890785 w 20"/>
                  <a:gd name="T7" fmla="*/ 492829569 h 23"/>
                  <a:gd name="T8" fmla="*/ 622136847 w 20"/>
                  <a:gd name="T9" fmla="*/ 572274417 h 23"/>
                  <a:gd name="T10" fmla="*/ 701890785 w 20"/>
                  <a:gd name="T11" fmla="*/ 707797097 h 23"/>
                  <a:gd name="T12" fmla="*/ 582937490 w 20"/>
                  <a:gd name="T13" fmla="*/ 751092181 h 23"/>
                  <a:gd name="T14" fmla="*/ 582937490 w 20"/>
                  <a:gd name="T15" fmla="*/ 975162417 h 23"/>
                  <a:gd name="T16" fmla="*/ 390795470 w 20"/>
                  <a:gd name="T17" fmla="*/ 841480074 h 23"/>
                  <a:gd name="T18" fmla="*/ 271828612 w 20"/>
                  <a:gd name="T19" fmla="*/ 796284859 h 23"/>
                  <a:gd name="T20" fmla="*/ 118966898 w 20"/>
                  <a:gd name="T21" fmla="*/ 662601722 h 23"/>
                  <a:gd name="T22" fmla="*/ 118966898 w 20"/>
                  <a:gd name="T23" fmla="*/ 492829569 h 23"/>
                  <a:gd name="T24" fmla="*/ 40554766 w 20"/>
                  <a:gd name="T25" fmla="*/ 357322275 h 23"/>
                  <a:gd name="T26" fmla="*/ 231273875 w 20"/>
                  <a:gd name="T27" fmla="*/ 312190106 h 23"/>
                  <a:gd name="T28" fmla="*/ 271828612 w 20"/>
                  <a:gd name="T29" fmla="*/ 178874942 h 23"/>
                  <a:gd name="T30" fmla="*/ 390795470 w 20"/>
                  <a:gd name="T31" fmla="*/ 269205102 h 23"/>
                  <a:gd name="T32" fmla="*/ 390795470 w 20"/>
                  <a:gd name="T33" fmla="*/ 357322275 h 23"/>
                  <a:gd name="T34" fmla="*/ 550314635 w 20"/>
                  <a:gd name="T35" fmla="*/ 402517490 h 23"/>
                  <a:gd name="T36" fmla="*/ 550314635 w 20"/>
                  <a:gd name="T37" fmla="*/ 223995135 h 23"/>
                  <a:gd name="T38" fmla="*/ 470546742 w 20"/>
                  <a:gd name="T39" fmla="*/ 13368285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DDDDDD"/>
              </a:solidFill>
              <a:ln w="3175" cap="rnd">
                <a:solidFill>
                  <a:schemeClr val="bg1"/>
                </a:solidFill>
                <a:round/>
                <a:headEnd/>
                <a:tailEnd/>
              </a:ln>
            </p:spPr>
            <p:txBody>
              <a:bodyPr/>
              <a:lstStyle/>
              <a:p>
                <a:endParaRPr lang="fr-FR"/>
              </a:p>
            </p:txBody>
          </p:sp>
          <p:sp>
            <p:nvSpPr>
              <p:cNvPr id="3172" name="Freeform 98"/>
              <p:cNvSpPr>
                <a:spLocks noChangeAspect="1"/>
              </p:cNvSpPr>
              <p:nvPr/>
            </p:nvSpPr>
            <p:spPr bwMode="auto">
              <a:xfrm>
                <a:off x="2754" y="2206"/>
                <a:ext cx="24" cy="29"/>
              </a:xfrm>
              <a:custGeom>
                <a:avLst/>
                <a:gdLst>
                  <a:gd name="T0" fmla="*/ 155573125 w 5"/>
                  <a:gd name="T1" fmla="*/ 34575461 h 6"/>
                  <a:gd name="T2" fmla="*/ 32411076 w 5"/>
                  <a:gd name="T3" fmla="*/ 0 h 6"/>
                  <a:gd name="T4" fmla="*/ 64809326 w 5"/>
                  <a:gd name="T5" fmla="*/ 103650491 h 6"/>
                  <a:gd name="T6" fmla="*/ 90763780 w 5"/>
                  <a:gd name="T7" fmla="*/ 201626728 h 6"/>
                  <a:gd name="T8" fmla="*/ 155573125 w 5"/>
                  <a:gd name="T9" fmla="*/ 3457546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DDDDDD"/>
              </a:solidFill>
              <a:ln w="3175" cap="rnd">
                <a:solidFill>
                  <a:schemeClr val="bg1"/>
                </a:solidFill>
                <a:round/>
                <a:headEnd/>
                <a:tailEnd/>
              </a:ln>
            </p:spPr>
            <p:txBody>
              <a:bodyPr/>
              <a:lstStyle/>
              <a:p>
                <a:endParaRPr lang="fr-FR"/>
              </a:p>
            </p:txBody>
          </p:sp>
          <p:sp>
            <p:nvSpPr>
              <p:cNvPr id="3173" name="Freeform 99"/>
              <p:cNvSpPr>
                <a:spLocks noChangeAspect="1"/>
              </p:cNvSpPr>
              <p:nvPr/>
            </p:nvSpPr>
            <p:spPr bwMode="auto">
              <a:xfrm>
                <a:off x="2713" y="2198"/>
                <a:ext cx="45" cy="33"/>
              </a:xfrm>
              <a:custGeom>
                <a:avLst/>
                <a:gdLst>
                  <a:gd name="T0" fmla="*/ 97656159 w 9"/>
                  <a:gd name="T1" fmla="*/ 0 h 6"/>
                  <a:gd name="T2" fmla="*/ 341796495 w 9"/>
                  <a:gd name="T3" fmla="*/ 432980806 h 6"/>
                  <a:gd name="T4" fmla="*/ 439452774 w 9"/>
                  <a:gd name="T5" fmla="*/ 838249366 h 6"/>
                  <a:gd name="T6" fmla="*/ 146484218 w 9"/>
                  <a:gd name="T7" fmla="*/ 709313391 h 6"/>
                  <a:gd name="T8" fmla="*/ 0 w 9"/>
                  <a:gd name="T9" fmla="*/ 432980806 h 6"/>
                  <a:gd name="T10" fmla="*/ 0 w 9"/>
                  <a:gd name="T11" fmla="*/ 152409044 h 6"/>
                  <a:gd name="T12" fmla="*/ 97656159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74" name="Freeform 100"/>
              <p:cNvSpPr>
                <a:spLocks noChangeAspect="1"/>
              </p:cNvSpPr>
              <p:nvPr/>
            </p:nvSpPr>
            <p:spPr bwMode="auto">
              <a:xfrm>
                <a:off x="2693" y="2190"/>
                <a:ext cx="12" cy="33"/>
              </a:xfrm>
              <a:custGeom>
                <a:avLst/>
                <a:gdLst>
                  <a:gd name="T0" fmla="*/ 725593190 w 2"/>
                  <a:gd name="T1" fmla="*/ 0 h 7"/>
                  <a:gd name="T2" fmla="*/ 0 w 2"/>
                  <a:gd name="T3" fmla="*/ 179314559 h 7"/>
                  <a:gd name="T4" fmla="*/ 0 w 2"/>
                  <a:gd name="T5" fmla="*/ 75862887 h 7"/>
                  <a:gd name="T6" fmla="*/ 72559319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DDDDDD"/>
              </a:solidFill>
              <a:ln w="3175" cap="rnd">
                <a:solidFill>
                  <a:schemeClr val="bg1"/>
                </a:solidFill>
                <a:round/>
                <a:headEnd/>
                <a:tailEnd/>
              </a:ln>
            </p:spPr>
            <p:txBody>
              <a:bodyPr/>
              <a:lstStyle/>
              <a:p>
                <a:endParaRPr lang="fr-FR"/>
              </a:p>
            </p:txBody>
          </p:sp>
          <p:sp>
            <p:nvSpPr>
              <p:cNvPr id="3175" name="Freeform 101"/>
              <p:cNvSpPr>
                <a:spLocks noChangeAspect="1"/>
              </p:cNvSpPr>
              <p:nvPr/>
            </p:nvSpPr>
            <p:spPr bwMode="auto">
              <a:xfrm>
                <a:off x="2835" y="2223"/>
                <a:ext cx="33" cy="40"/>
              </a:xfrm>
              <a:custGeom>
                <a:avLst/>
                <a:gdLst>
                  <a:gd name="T0" fmla="*/ 75862887 w 7"/>
                  <a:gd name="T1" fmla="*/ 48828077 h 8"/>
                  <a:gd name="T2" fmla="*/ 151728716 w 7"/>
                  <a:gd name="T3" fmla="*/ 146484210 h 8"/>
                  <a:gd name="T4" fmla="*/ 130047835 w 7"/>
                  <a:gd name="T5" fmla="*/ 341796477 h 8"/>
                  <a:gd name="T6" fmla="*/ 27585909 w 7"/>
                  <a:gd name="T7" fmla="*/ 244140284 h 8"/>
                  <a:gd name="T8" fmla="*/ 27585909 w 7"/>
                  <a:gd name="T9" fmla="*/ 97656153 h 8"/>
                  <a:gd name="T10" fmla="*/ 75862887 w 7"/>
                  <a:gd name="T11" fmla="*/ 4882807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DDDDD"/>
              </a:solidFill>
              <a:ln w="3175" cap="rnd">
                <a:solidFill>
                  <a:schemeClr val="bg1"/>
                </a:solidFill>
                <a:round/>
                <a:headEnd/>
                <a:tailEnd/>
              </a:ln>
            </p:spPr>
            <p:txBody>
              <a:bodyPr/>
              <a:lstStyle/>
              <a:p>
                <a:endParaRPr lang="fr-FR"/>
              </a:p>
            </p:txBody>
          </p:sp>
          <p:sp>
            <p:nvSpPr>
              <p:cNvPr id="3176" name="Freeform 102"/>
              <p:cNvSpPr>
                <a:spLocks noChangeAspect="1"/>
              </p:cNvSpPr>
              <p:nvPr/>
            </p:nvSpPr>
            <p:spPr bwMode="auto">
              <a:xfrm>
                <a:off x="1739" y="1856"/>
                <a:ext cx="440" cy="774"/>
              </a:xfrm>
              <a:custGeom>
                <a:avLst/>
                <a:gdLst>
                  <a:gd name="T0" fmla="*/ 2147483647 w 90"/>
                  <a:gd name="T1" fmla="*/ 2147483647 h 158"/>
                  <a:gd name="T2" fmla="*/ 2147483647 w 90"/>
                  <a:gd name="T3" fmla="*/ 2147483647 h 158"/>
                  <a:gd name="T4" fmla="*/ 1755075160 w 90"/>
                  <a:gd name="T5" fmla="*/ 2147483647 h 158"/>
                  <a:gd name="T6" fmla="*/ 1107299948 w 90"/>
                  <a:gd name="T7" fmla="*/ 2147483647 h 158"/>
                  <a:gd name="T8" fmla="*/ 421348707 w 90"/>
                  <a:gd name="T9" fmla="*/ 2147483647 h 158"/>
                  <a:gd name="T10" fmla="*/ 0 w 90"/>
                  <a:gd name="T11" fmla="*/ 2147483647 h 158"/>
                  <a:gd name="T12" fmla="*/ 607985301 w 90"/>
                  <a:gd name="T13" fmla="*/ 2147483647 h 158"/>
                  <a:gd name="T14" fmla="*/ 1255760669 w 90"/>
                  <a:gd name="T15" fmla="*/ 2147483647 h 158"/>
                  <a:gd name="T16" fmla="*/ 1147086886 w 90"/>
                  <a:gd name="T17" fmla="*/ 2147483647 h 158"/>
                  <a:gd name="T18" fmla="*/ 685950772 w 90"/>
                  <a:gd name="T19" fmla="*/ 2147483647 h 158"/>
                  <a:gd name="T20" fmla="*/ 607985301 w 90"/>
                  <a:gd name="T21" fmla="*/ 2147483647 h 158"/>
                  <a:gd name="T22" fmla="*/ 569468692 w 90"/>
                  <a:gd name="T23" fmla="*/ 2147483647 h 158"/>
                  <a:gd name="T24" fmla="*/ 1147086886 w 90"/>
                  <a:gd name="T25" fmla="*/ 2147483647 h 158"/>
                  <a:gd name="T26" fmla="*/ 1371969128 w 90"/>
                  <a:gd name="T27" fmla="*/ 2147483647 h 158"/>
                  <a:gd name="T28" fmla="*/ 1255760669 w 90"/>
                  <a:gd name="T29" fmla="*/ 2147483647 h 158"/>
                  <a:gd name="T30" fmla="*/ 1217310393 w 90"/>
                  <a:gd name="T31" fmla="*/ 2147483647 h 158"/>
                  <a:gd name="T32" fmla="*/ 607985301 w 90"/>
                  <a:gd name="T33" fmla="*/ 2147483647 h 158"/>
                  <a:gd name="T34" fmla="*/ 529681129 w 90"/>
                  <a:gd name="T35" fmla="*/ 2147483647 h 158"/>
                  <a:gd name="T36" fmla="*/ 459527396 w 90"/>
                  <a:gd name="T37" fmla="*/ 1990166973 h 158"/>
                  <a:gd name="T38" fmla="*/ 226493228 w 90"/>
                  <a:gd name="T39" fmla="*/ 2029304160 h 158"/>
                  <a:gd name="T40" fmla="*/ 265009681 w 90"/>
                  <a:gd name="T41" fmla="*/ 1600143233 h 158"/>
                  <a:gd name="T42" fmla="*/ 0 w 90"/>
                  <a:gd name="T43" fmla="*/ 1440993532 h 158"/>
                  <a:gd name="T44" fmla="*/ 186636360 w 90"/>
                  <a:gd name="T45" fmla="*/ 1210465304 h 158"/>
                  <a:gd name="T46" fmla="*/ 156339065 w 90"/>
                  <a:gd name="T47" fmla="*/ 1010493566 h 158"/>
                  <a:gd name="T48" fmla="*/ 116482275 w 90"/>
                  <a:gd name="T49" fmla="*/ 700085434 h 158"/>
                  <a:gd name="T50" fmla="*/ 265009681 w 90"/>
                  <a:gd name="T51" fmla="*/ 430500750 h 158"/>
                  <a:gd name="T52" fmla="*/ 459527396 w 90"/>
                  <a:gd name="T53" fmla="*/ 271269142 h 158"/>
                  <a:gd name="T54" fmla="*/ 725807797 w 90"/>
                  <a:gd name="T55" fmla="*/ 118740372 h 158"/>
                  <a:gd name="T56" fmla="*/ 1295602675 w 90"/>
                  <a:gd name="T57" fmla="*/ 159164084 h 158"/>
                  <a:gd name="T58" fmla="*/ 804110718 w 90"/>
                  <a:gd name="T59" fmla="*/ 620538016 h 158"/>
                  <a:gd name="T60" fmla="*/ 764323780 w 90"/>
                  <a:gd name="T61" fmla="*/ 900072848 h 158"/>
                  <a:gd name="T62" fmla="*/ 1528647560 w 90"/>
                  <a:gd name="T63" fmla="*/ 700085434 h 158"/>
                  <a:gd name="T64" fmla="*/ 1833107119 w 90"/>
                  <a:gd name="T65" fmla="*/ 1010493566 h 158"/>
                  <a:gd name="T66" fmla="*/ 1371969128 w 90"/>
                  <a:gd name="T67" fmla="*/ 1600143233 h 158"/>
                  <a:gd name="T68" fmla="*/ 1185264949 w 90"/>
                  <a:gd name="T69" fmla="*/ 1949412028 h 158"/>
                  <a:gd name="T70" fmla="*/ 1755075160 w 90"/>
                  <a:gd name="T71" fmla="*/ 2029304160 h 158"/>
                  <a:gd name="T72" fmla="*/ 2137890831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DDDDDD"/>
              </a:solidFill>
              <a:ln w="3175" cap="rnd">
                <a:solidFill>
                  <a:schemeClr val="bg1"/>
                </a:solidFill>
                <a:round/>
                <a:headEnd/>
                <a:tailEnd/>
              </a:ln>
            </p:spPr>
            <p:txBody>
              <a:bodyPr/>
              <a:lstStyle/>
              <a:p>
                <a:endParaRPr lang="fr-FR"/>
              </a:p>
            </p:txBody>
          </p:sp>
          <p:sp>
            <p:nvSpPr>
              <p:cNvPr id="3177" name="Freeform 103"/>
              <p:cNvSpPr>
                <a:spLocks noChangeAspect="1"/>
              </p:cNvSpPr>
              <p:nvPr/>
            </p:nvSpPr>
            <p:spPr bwMode="auto">
              <a:xfrm>
                <a:off x="1747" y="2125"/>
                <a:ext cx="20" cy="32"/>
              </a:xfrm>
              <a:custGeom>
                <a:avLst/>
                <a:gdLst>
                  <a:gd name="T0" fmla="*/ 48828077 w 4"/>
                  <a:gd name="T1" fmla="*/ 502742368 h 6"/>
                  <a:gd name="T2" fmla="*/ 97656153 w 4"/>
                  <a:gd name="T3" fmla="*/ 0 h 6"/>
                  <a:gd name="T4" fmla="*/ 146484210 w 4"/>
                  <a:gd name="T5" fmla="*/ 0 h 6"/>
                  <a:gd name="T6" fmla="*/ 146484210 w 4"/>
                  <a:gd name="T7" fmla="*/ 502742368 h 6"/>
                  <a:gd name="T8" fmla="*/ 48828077 w 4"/>
                  <a:gd name="T9" fmla="*/ 50274236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178" name="Freeform 104"/>
              <p:cNvSpPr>
                <a:spLocks noChangeAspect="1"/>
              </p:cNvSpPr>
              <p:nvPr/>
            </p:nvSpPr>
            <p:spPr bwMode="auto">
              <a:xfrm>
                <a:off x="1674" y="1868"/>
                <a:ext cx="57" cy="78"/>
              </a:xfrm>
              <a:custGeom>
                <a:avLst/>
                <a:gdLst>
                  <a:gd name="T0" fmla="*/ 794822316 w 11"/>
                  <a:gd name="T1" fmla="*/ 37303043 h 16"/>
                  <a:gd name="T2" fmla="*/ 571295339 w 11"/>
                  <a:gd name="T3" fmla="*/ 408981729 h 16"/>
                  <a:gd name="T4" fmla="*/ 70214959 w 11"/>
                  <a:gd name="T5" fmla="*/ 553467612 h 16"/>
                  <a:gd name="T6" fmla="*/ 139832227 w 11"/>
                  <a:gd name="T7" fmla="*/ 408981729 h 16"/>
                  <a:gd name="T8" fmla="*/ 70214959 w 11"/>
                  <a:gd name="T9" fmla="*/ 219141754 h 16"/>
                  <a:gd name="T10" fmla="*/ 293722847 w 11"/>
                  <a:gd name="T11" fmla="*/ 219141754 h 16"/>
                  <a:gd name="T12" fmla="*/ 503695270 w 11"/>
                  <a:gd name="T13" fmla="*/ 76228213 h 16"/>
                  <a:gd name="T14" fmla="*/ 794822316 w 11"/>
                  <a:gd name="T15" fmla="*/ 37303043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DDDDDD"/>
              </a:solidFill>
              <a:ln w="3175" cap="rnd">
                <a:solidFill>
                  <a:schemeClr val="bg1"/>
                </a:solidFill>
                <a:round/>
                <a:headEnd/>
                <a:tailEnd/>
              </a:ln>
            </p:spPr>
            <p:txBody>
              <a:bodyPr/>
              <a:lstStyle/>
              <a:p>
                <a:endParaRPr lang="fr-FR"/>
              </a:p>
            </p:txBody>
          </p:sp>
          <p:sp>
            <p:nvSpPr>
              <p:cNvPr id="3179" name="Freeform 105"/>
              <p:cNvSpPr>
                <a:spLocks noChangeAspect="1"/>
              </p:cNvSpPr>
              <p:nvPr/>
            </p:nvSpPr>
            <p:spPr bwMode="auto">
              <a:xfrm>
                <a:off x="1690" y="1946"/>
                <a:ext cx="65" cy="48"/>
              </a:xfrm>
              <a:custGeom>
                <a:avLst/>
                <a:gdLst>
                  <a:gd name="T0" fmla="*/ 390625005 w 13"/>
                  <a:gd name="T1" fmla="*/ 0 h 10"/>
                  <a:gd name="T2" fmla="*/ 439452831 w 13"/>
                  <a:gd name="T3" fmla="*/ 187984133 h 10"/>
                  <a:gd name="T4" fmla="*/ 585936948 w 13"/>
                  <a:gd name="T5" fmla="*/ 246275157 h 10"/>
                  <a:gd name="T6" fmla="*/ 390625005 w 13"/>
                  <a:gd name="T7" fmla="*/ 278686434 h 10"/>
                  <a:gd name="T8" fmla="*/ 195312503 w 13"/>
                  <a:gd name="T9" fmla="*/ 187984133 h 10"/>
                  <a:gd name="T10" fmla="*/ 48828126 w 13"/>
                  <a:gd name="T11" fmla="*/ 90763780 h 10"/>
                  <a:gd name="T12" fmla="*/ 292968794 w 13"/>
                  <a:gd name="T13" fmla="*/ 90763780 h 10"/>
                  <a:gd name="T14" fmla="*/ 390625005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DDDDDD"/>
              </a:solidFill>
              <a:ln w="3175" cap="rnd">
                <a:solidFill>
                  <a:schemeClr val="bg1"/>
                </a:solidFill>
                <a:round/>
                <a:headEnd/>
                <a:tailEnd/>
              </a:ln>
            </p:spPr>
            <p:txBody>
              <a:bodyPr/>
              <a:lstStyle/>
              <a:p>
                <a:endParaRPr lang="fr-FR"/>
              </a:p>
            </p:txBody>
          </p:sp>
          <p:sp>
            <p:nvSpPr>
              <p:cNvPr id="3180" name="Freeform 106"/>
              <p:cNvSpPr>
                <a:spLocks noChangeAspect="1"/>
              </p:cNvSpPr>
              <p:nvPr/>
            </p:nvSpPr>
            <p:spPr bwMode="auto">
              <a:xfrm>
                <a:off x="1706" y="2100"/>
                <a:ext cx="33" cy="33"/>
              </a:xfrm>
              <a:custGeom>
                <a:avLst/>
                <a:gdLst>
                  <a:gd name="T0" fmla="*/ 0 w 7"/>
                  <a:gd name="T1" fmla="*/ 556908351 h 6"/>
                  <a:gd name="T2" fmla="*/ 103449088 w 7"/>
                  <a:gd name="T3" fmla="*/ 0 h 6"/>
                  <a:gd name="T4" fmla="*/ 179314559 w 7"/>
                  <a:gd name="T5" fmla="*/ 709313391 h 6"/>
                  <a:gd name="T6" fmla="*/ 130047835 w 7"/>
                  <a:gd name="T7" fmla="*/ 838249366 h 6"/>
                  <a:gd name="T8" fmla="*/ 75862887 w 7"/>
                  <a:gd name="T9" fmla="*/ 709313391 h 6"/>
                  <a:gd name="T10" fmla="*/ 0 w 7"/>
                  <a:gd name="T11" fmla="*/ 55690835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DDDDDD"/>
              </a:solidFill>
              <a:ln w="3175" cap="rnd">
                <a:solidFill>
                  <a:schemeClr val="bg1"/>
                </a:solidFill>
                <a:round/>
                <a:headEnd/>
                <a:tailEnd/>
              </a:ln>
            </p:spPr>
            <p:txBody>
              <a:bodyPr/>
              <a:lstStyle/>
              <a:p>
                <a:endParaRPr lang="fr-FR"/>
              </a:p>
            </p:txBody>
          </p:sp>
          <p:sp>
            <p:nvSpPr>
              <p:cNvPr id="3181" name="Freeform 107"/>
              <p:cNvSpPr>
                <a:spLocks noChangeAspect="1"/>
              </p:cNvSpPr>
              <p:nvPr/>
            </p:nvSpPr>
            <p:spPr bwMode="auto">
              <a:xfrm>
                <a:off x="1890" y="1799"/>
                <a:ext cx="53" cy="45"/>
              </a:xfrm>
              <a:custGeom>
                <a:avLst/>
                <a:gdLst>
                  <a:gd name="T0" fmla="*/ 33691712 w 11"/>
                  <a:gd name="T1" fmla="*/ 97656159 h 9"/>
                  <a:gd name="T2" fmla="*/ 67097842 w 11"/>
                  <a:gd name="T3" fmla="*/ 341796495 h 9"/>
                  <a:gd name="T4" fmla="*/ 263122514 w 11"/>
                  <a:gd name="T5" fmla="*/ 390624634 h 9"/>
                  <a:gd name="T6" fmla="*/ 162332815 w 11"/>
                  <a:gd name="T7" fmla="*/ 146484218 h 9"/>
                  <a:gd name="T8" fmla="*/ 323289481 w 11"/>
                  <a:gd name="T9" fmla="*/ 146484218 h 9"/>
                  <a:gd name="T10" fmla="*/ 263122514 w 11"/>
                  <a:gd name="T11" fmla="*/ 48828079 h 9"/>
                  <a:gd name="T12" fmla="*/ 128641517 w 11"/>
                  <a:gd name="T13" fmla="*/ 48828079 h 9"/>
                  <a:gd name="T14" fmla="*/ 162332815 w 11"/>
                  <a:gd name="T15" fmla="*/ 146484218 h 9"/>
                  <a:gd name="T16" fmla="*/ 33691712 w 11"/>
                  <a:gd name="T17" fmla="*/ 9765615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DDDDDD"/>
              </a:solidFill>
              <a:ln w="3175" cap="rnd">
                <a:solidFill>
                  <a:schemeClr val="bg1"/>
                </a:solidFill>
                <a:round/>
                <a:headEnd/>
                <a:tailEnd/>
              </a:ln>
            </p:spPr>
            <p:txBody>
              <a:bodyPr/>
              <a:lstStyle/>
              <a:p>
                <a:endParaRPr lang="fr-FR"/>
              </a:p>
            </p:txBody>
          </p:sp>
          <p:sp>
            <p:nvSpPr>
              <p:cNvPr id="3182" name="Freeform 108"/>
              <p:cNvSpPr>
                <a:spLocks noChangeAspect="1"/>
              </p:cNvSpPr>
              <p:nvPr/>
            </p:nvSpPr>
            <p:spPr bwMode="auto">
              <a:xfrm>
                <a:off x="1710" y="2003"/>
                <a:ext cx="21" cy="16"/>
              </a:xfrm>
              <a:custGeom>
                <a:avLst/>
                <a:gdLst>
                  <a:gd name="T0" fmla="*/ 175448238 w 4"/>
                  <a:gd name="T1" fmla="*/ 0 h 3"/>
                  <a:gd name="T2" fmla="*/ 332969373 w 4"/>
                  <a:gd name="T3" fmla="*/ 206206825 h 3"/>
                  <a:gd name="T4" fmla="*/ 175448238 w 4"/>
                  <a:gd name="T5" fmla="*/ 296535543 h 3"/>
                  <a:gd name="T6" fmla="*/ 0 w 4"/>
                  <a:gd name="T7" fmla="*/ 94264247 h 3"/>
                  <a:gd name="T8" fmla="*/ 1754482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83" name="Freeform 109"/>
              <p:cNvSpPr>
                <a:spLocks noChangeAspect="1"/>
              </p:cNvSpPr>
              <p:nvPr/>
            </p:nvSpPr>
            <p:spPr bwMode="auto">
              <a:xfrm>
                <a:off x="1657" y="1946"/>
                <a:ext cx="13" cy="8"/>
              </a:xfrm>
              <a:custGeom>
                <a:avLst/>
                <a:gdLst>
                  <a:gd name="T0" fmla="*/ 9210389 w 3"/>
                  <a:gd name="T1" fmla="*/ 0 h 2"/>
                  <a:gd name="T2" fmla="*/ 30212242 w 3"/>
                  <a:gd name="T3" fmla="*/ 4194304 h 2"/>
                  <a:gd name="T4" fmla="*/ 921038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84" name="Freeform 110"/>
              <p:cNvSpPr>
                <a:spLocks noChangeAspect="1"/>
              </p:cNvSpPr>
              <p:nvPr/>
            </p:nvSpPr>
            <p:spPr bwMode="auto">
              <a:xfrm>
                <a:off x="1657" y="1962"/>
                <a:ext cx="13" cy="8"/>
              </a:xfrm>
              <a:custGeom>
                <a:avLst/>
                <a:gdLst>
                  <a:gd name="T0" fmla="*/ 9210389 w 3"/>
                  <a:gd name="T1" fmla="*/ 0 h 2"/>
                  <a:gd name="T2" fmla="*/ 30212242 w 3"/>
                  <a:gd name="T3" fmla="*/ 4194304 h 2"/>
                  <a:gd name="T4" fmla="*/ 2100184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85" name="Freeform 111"/>
              <p:cNvSpPr>
                <a:spLocks noChangeAspect="1"/>
              </p:cNvSpPr>
              <p:nvPr/>
            </p:nvSpPr>
            <p:spPr bwMode="auto">
              <a:xfrm>
                <a:off x="1657" y="1974"/>
                <a:ext cx="13" cy="12"/>
              </a:xfrm>
              <a:custGeom>
                <a:avLst/>
                <a:gdLst>
                  <a:gd name="T0" fmla="*/ 9210389 w 3"/>
                  <a:gd name="T1" fmla="*/ 362796595 h 2"/>
                  <a:gd name="T2" fmla="*/ 30212242 w 3"/>
                  <a:gd name="T3" fmla="*/ 725593190 h 2"/>
                  <a:gd name="T4" fmla="*/ 9210389 w 3"/>
                  <a:gd name="T5" fmla="*/ 725593190 h 2"/>
                  <a:gd name="T6" fmla="*/ 0 w 3"/>
                  <a:gd name="T7" fmla="*/ 362796595 h 2"/>
                  <a:gd name="T8" fmla="*/ 921038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186" name="Freeform 112"/>
              <p:cNvSpPr>
                <a:spLocks noChangeAspect="1"/>
              </p:cNvSpPr>
              <p:nvPr/>
            </p:nvSpPr>
            <p:spPr bwMode="auto">
              <a:xfrm>
                <a:off x="1649" y="1990"/>
                <a:ext cx="17" cy="9"/>
              </a:xfrm>
              <a:custGeom>
                <a:avLst/>
                <a:gdLst>
                  <a:gd name="T0" fmla="*/ 373187961 w 3"/>
                  <a:gd name="T1" fmla="*/ 16664469 h 2"/>
                  <a:gd name="T2" fmla="*/ 578442088 w 3"/>
                  <a:gd name="T3" fmla="*/ 30266239 h 2"/>
                  <a:gd name="T4" fmla="*/ 373187961 w 3"/>
                  <a:gd name="T5" fmla="*/ 30266239 h 2"/>
                  <a:gd name="T6" fmla="*/ 0 w 3"/>
                  <a:gd name="T7" fmla="*/ 16664469 h 2"/>
                  <a:gd name="T8" fmla="*/ 373187961 w 3"/>
                  <a:gd name="T9" fmla="*/ 16664469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87" name="Oval 113"/>
              <p:cNvSpPr>
                <a:spLocks noChangeAspect="1" noChangeArrowheads="1"/>
              </p:cNvSpPr>
              <p:nvPr/>
            </p:nvSpPr>
            <p:spPr bwMode="auto">
              <a:xfrm>
                <a:off x="1649" y="2011"/>
                <a:ext cx="12" cy="4"/>
              </a:xfrm>
              <a:prstGeom prst="ellipse">
                <a:avLst/>
              </a:prstGeom>
              <a:solidFill>
                <a:srgbClr val="DDDDDD"/>
              </a:solidFill>
              <a:ln w="3175" cap="rnd">
                <a:solidFill>
                  <a:schemeClr val="bg1"/>
                </a:solidFill>
                <a:round/>
                <a:headEnd/>
                <a:tailEnd/>
              </a:ln>
            </p:spPr>
            <p:txBody>
              <a:bodyPr/>
              <a:lstStyle/>
              <a:p>
                <a:endParaRPr lang="es-ES"/>
              </a:p>
            </p:txBody>
          </p:sp>
          <p:sp>
            <p:nvSpPr>
              <p:cNvPr id="3188" name="Freeform 114"/>
              <p:cNvSpPr>
                <a:spLocks noChangeAspect="1"/>
              </p:cNvSpPr>
              <p:nvPr/>
            </p:nvSpPr>
            <p:spPr bwMode="auto">
              <a:xfrm>
                <a:off x="1710" y="2043"/>
                <a:ext cx="45" cy="33"/>
              </a:xfrm>
              <a:custGeom>
                <a:avLst/>
                <a:gdLst>
                  <a:gd name="T0" fmla="*/ 195312317 w 9"/>
                  <a:gd name="T1" fmla="*/ 0 h 7"/>
                  <a:gd name="T2" fmla="*/ 439452774 w 9"/>
                  <a:gd name="T3" fmla="*/ 75862887 h 7"/>
                  <a:gd name="T4" fmla="*/ 341796495 w 9"/>
                  <a:gd name="T5" fmla="*/ 151728716 h 7"/>
                  <a:gd name="T6" fmla="*/ 48828079 w 9"/>
                  <a:gd name="T7" fmla="*/ 151728716 h 7"/>
                  <a:gd name="T8" fmla="*/ 195312317 w 9"/>
                  <a:gd name="T9" fmla="*/ 75862887 h 7"/>
                  <a:gd name="T10" fmla="*/ 146484218 w 9"/>
                  <a:gd name="T11" fmla="*/ 0 h 7"/>
                  <a:gd name="T12" fmla="*/ 19531231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DDDDDD"/>
              </a:solidFill>
              <a:ln w="3175" cap="rnd">
                <a:solidFill>
                  <a:schemeClr val="bg1"/>
                </a:solidFill>
                <a:round/>
                <a:headEnd/>
                <a:tailEnd/>
              </a:ln>
            </p:spPr>
            <p:txBody>
              <a:bodyPr/>
              <a:lstStyle/>
              <a:p>
                <a:endParaRPr lang="fr-FR"/>
              </a:p>
            </p:txBody>
          </p:sp>
          <p:sp>
            <p:nvSpPr>
              <p:cNvPr id="3189" name="Freeform 115"/>
              <p:cNvSpPr>
                <a:spLocks noChangeAspect="1"/>
              </p:cNvSpPr>
              <p:nvPr/>
            </p:nvSpPr>
            <p:spPr bwMode="auto">
              <a:xfrm>
                <a:off x="1682" y="2035"/>
                <a:ext cx="28" cy="33"/>
              </a:xfrm>
              <a:custGeom>
                <a:avLst/>
                <a:gdLst>
                  <a:gd name="T0" fmla="*/ 137421604 w 6"/>
                  <a:gd name="T1" fmla="*/ 27585909 h 7"/>
                  <a:gd name="T2" fmla="*/ 24056034 w 6"/>
                  <a:gd name="T3" fmla="*/ 179314559 h 7"/>
                  <a:gd name="T4" fmla="*/ 24056034 w 6"/>
                  <a:gd name="T5" fmla="*/ 75862887 h 7"/>
                  <a:gd name="T6" fmla="*/ 137421604 w 6"/>
                  <a:gd name="T7" fmla="*/ 2758590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DDDDDD"/>
              </a:solidFill>
              <a:ln w="3175" cap="rnd">
                <a:solidFill>
                  <a:schemeClr val="bg1"/>
                </a:solidFill>
                <a:round/>
                <a:headEnd/>
                <a:tailEnd/>
              </a:ln>
            </p:spPr>
            <p:txBody>
              <a:bodyPr/>
              <a:lstStyle/>
              <a:p>
                <a:endParaRPr lang="fr-FR"/>
              </a:p>
            </p:txBody>
          </p:sp>
          <p:sp>
            <p:nvSpPr>
              <p:cNvPr id="3190" name="Freeform 116"/>
              <p:cNvSpPr>
                <a:spLocks noChangeAspect="1"/>
              </p:cNvSpPr>
              <p:nvPr/>
            </p:nvSpPr>
            <p:spPr bwMode="auto">
              <a:xfrm>
                <a:off x="1979" y="1697"/>
                <a:ext cx="45" cy="53"/>
              </a:xfrm>
              <a:custGeom>
                <a:avLst/>
                <a:gdLst>
                  <a:gd name="T0" fmla="*/ 48828079 w 9"/>
                  <a:gd name="T1" fmla="*/ 33691712 h 11"/>
                  <a:gd name="T2" fmla="*/ 292968436 w 9"/>
                  <a:gd name="T3" fmla="*/ 0 h 11"/>
                  <a:gd name="T4" fmla="*/ 439452774 w 9"/>
                  <a:gd name="T5" fmla="*/ 67097842 h 11"/>
                  <a:gd name="T6" fmla="*/ 292968436 w 9"/>
                  <a:gd name="T7" fmla="*/ 356981203 h 11"/>
                  <a:gd name="T8" fmla="*/ 292968436 w 9"/>
                  <a:gd name="T9" fmla="*/ 196037565 h 11"/>
                  <a:gd name="T10" fmla="*/ 97656159 w 9"/>
                  <a:gd name="T11" fmla="*/ 128641517 h 11"/>
                  <a:gd name="T12" fmla="*/ 48828079 w 9"/>
                  <a:gd name="T13" fmla="*/ 33691712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91" name="Freeform 117"/>
              <p:cNvSpPr>
                <a:spLocks noChangeAspect="1"/>
              </p:cNvSpPr>
              <p:nvPr/>
            </p:nvSpPr>
            <p:spPr bwMode="auto">
              <a:xfrm>
                <a:off x="2032" y="1652"/>
                <a:ext cx="17" cy="21"/>
              </a:xfrm>
              <a:custGeom>
                <a:avLst/>
                <a:gdLst>
                  <a:gd name="T0" fmla="*/ 373187961 w 3"/>
                  <a:gd name="T1" fmla="*/ 0 h 4"/>
                  <a:gd name="T2" fmla="*/ 578442088 w 3"/>
                  <a:gd name="T3" fmla="*/ 175448238 h 4"/>
                  <a:gd name="T4" fmla="*/ 205254308 w 3"/>
                  <a:gd name="T5" fmla="*/ 332969373 h 4"/>
                  <a:gd name="T6" fmla="*/ 0 w 3"/>
                  <a:gd name="T7" fmla="*/ 78498782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92" name="Freeform 118"/>
              <p:cNvSpPr>
                <a:spLocks noChangeAspect="1"/>
              </p:cNvSpPr>
              <p:nvPr/>
            </p:nvSpPr>
            <p:spPr bwMode="auto">
              <a:xfrm>
                <a:off x="2012" y="1660"/>
                <a:ext cx="16" cy="25"/>
              </a:xfrm>
              <a:custGeom>
                <a:avLst/>
                <a:gdLst>
                  <a:gd name="T0" fmla="*/ 206206825 w 3"/>
                  <a:gd name="T1" fmla="*/ 0 h 5"/>
                  <a:gd name="T2" fmla="*/ 296535543 w 3"/>
                  <a:gd name="T3" fmla="*/ 146484224 h 5"/>
                  <a:gd name="T4" fmla="*/ 206206825 w 3"/>
                  <a:gd name="T5" fmla="*/ 244140467 h 5"/>
                  <a:gd name="T6" fmla="*/ 0 w 3"/>
                  <a:gd name="T7" fmla="*/ 97656243 h 5"/>
                  <a:gd name="T8" fmla="*/ 20620682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93" name="Freeform 119"/>
              <p:cNvSpPr>
                <a:spLocks noChangeAspect="1"/>
              </p:cNvSpPr>
              <p:nvPr/>
            </p:nvSpPr>
            <p:spPr bwMode="auto">
              <a:xfrm>
                <a:off x="2375" y="1730"/>
                <a:ext cx="16" cy="24"/>
              </a:xfrm>
              <a:custGeom>
                <a:avLst/>
                <a:gdLst>
                  <a:gd name="T0" fmla="*/ 206206825 w 3"/>
                  <a:gd name="T1" fmla="*/ 32411076 h 5"/>
                  <a:gd name="T2" fmla="*/ 296535543 w 3"/>
                  <a:gd name="T3" fmla="*/ 90763780 h 5"/>
                  <a:gd name="T4" fmla="*/ 206206825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94" name="Freeform 120"/>
              <p:cNvSpPr>
                <a:spLocks noChangeAspect="1"/>
              </p:cNvSpPr>
              <p:nvPr/>
            </p:nvSpPr>
            <p:spPr bwMode="auto">
              <a:xfrm>
                <a:off x="2403" y="1803"/>
                <a:ext cx="25" cy="16"/>
              </a:xfrm>
              <a:custGeom>
                <a:avLst/>
                <a:gdLst>
                  <a:gd name="T0" fmla="*/ 195312325 w 5"/>
                  <a:gd name="T1" fmla="*/ 206206825 h 3"/>
                  <a:gd name="T2" fmla="*/ 97656243 w 5"/>
                  <a:gd name="T3" fmla="*/ 296535543 h 3"/>
                  <a:gd name="T4" fmla="*/ 0 w 5"/>
                  <a:gd name="T5" fmla="*/ 206206825 h 3"/>
                  <a:gd name="T6" fmla="*/ 146484224 w 5"/>
                  <a:gd name="T7" fmla="*/ 0 h 3"/>
                  <a:gd name="T8" fmla="*/ 1953123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DDDDD"/>
              </a:solidFill>
              <a:ln w="3175" cap="rnd">
                <a:solidFill>
                  <a:schemeClr val="bg1"/>
                </a:solidFill>
                <a:round/>
                <a:headEnd/>
                <a:tailEnd/>
              </a:ln>
            </p:spPr>
            <p:txBody>
              <a:bodyPr/>
              <a:lstStyle/>
              <a:p>
                <a:endParaRPr lang="fr-FR"/>
              </a:p>
            </p:txBody>
          </p:sp>
          <p:sp>
            <p:nvSpPr>
              <p:cNvPr id="3195" name="Freeform 121"/>
              <p:cNvSpPr>
                <a:spLocks noChangeAspect="1"/>
              </p:cNvSpPr>
              <p:nvPr/>
            </p:nvSpPr>
            <p:spPr bwMode="auto">
              <a:xfrm>
                <a:off x="2387" y="1510"/>
                <a:ext cx="24" cy="16"/>
              </a:xfrm>
              <a:custGeom>
                <a:avLst/>
                <a:gdLst>
                  <a:gd name="T0" fmla="*/ 155573125 w 5"/>
                  <a:gd name="T1" fmla="*/ 206206825 h 3"/>
                  <a:gd name="T2" fmla="*/ 90763780 w 5"/>
                  <a:gd name="T3" fmla="*/ 296535543 h 3"/>
                  <a:gd name="T4" fmla="*/ 32411076 w 5"/>
                  <a:gd name="T5" fmla="*/ 94264247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6" name="Freeform 122"/>
              <p:cNvSpPr>
                <a:spLocks noChangeAspect="1"/>
              </p:cNvSpPr>
              <p:nvPr/>
            </p:nvSpPr>
            <p:spPr bwMode="auto">
              <a:xfrm>
                <a:off x="2493" y="1436"/>
                <a:ext cx="20" cy="12"/>
              </a:xfrm>
              <a:custGeom>
                <a:avLst/>
                <a:gdLst>
                  <a:gd name="T0" fmla="*/ 195312307 w 4"/>
                  <a:gd name="T1" fmla="*/ 362796595 h 2"/>
                  <a:gd name="T2" fmla="*/ 97656153 w 4"/>
                  <a:gd name="T3" fmla="*/ 725593190 h 2"/>
                  <a:gd name="T4" fmla="*/ 0 w 4"/>
                  <a:gd name="T5" fmla="*/ 362796595 h 2"/>
                  <a:gd name="T6" fmla="*/ 97656153 w 4"/>
                  <a:gd name="T7" fmla="*/ 0 h 2"/>
                  <a:gd name="T8" fmla="*/ 195312307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DDDDD"/>
              </a:solidFill>
              <a:ln w="3175" cap="rnd">
                <a:solidFill>
                  <a:schemeClr val="bg1"/>
                </a:solidFill>
                <a:round/>
                <a:headEnd/>
                <a:tailEnd/>
              </a:ln>
            </p:spPr>
            <p:txBody>
              <a:bodyPr/>
              <a:lstStyle/>
              <a:p>
                <a:endParaRPr lang="fr-FR"/>
              </a:p>
            </p:txBody>
          </p:sp>
          <p:sp>
            <p:nvSpPr>
              <p:cNvPr id="3197" name="Freeform 123"/>
              <p:cNvSpPr>
                <a:spLocks noChangeAspect="1"/>
              </p:cNvSpPr>
              <p:nvPr/>
            </p:nvSpPr>
            <p:spPr bwMode="auto">
              <a:xfrm>
                <a:off x="2513" y="1408"/>
                <a:ext cx="25" cy="16"/>
              </a:xfrm>
              <a:custGeom>
                <a:avLst/>
                <a:gdLst>
                  <a:gd name="T0" fmla="*/ 244140467 w 5"/>
                  <a:gd name="T1" fmla="*/ 206206825 h 3"/>
                  <a:gd name="T2" fmla="*/ 97656243 w 5"/>
                  <a:gd name="T3" fmla="*/ 296535543 h 3"/>
                  <a:gd name="T4" fmla="*/ 0 w 5"/>
                  <a:gd name="T5" fmla="*/ 94264247 h 3"/>
                  <a:gd name="T6" fmla="*/ 146484224 w 5"/>
                  <a:gd name="T7" fmla="*/ 0 h 3"/>
                  <a:gd name="T8" fmla="*/ 244140467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8" name="Freeform 124"/>
              <p:cNvSpPr>
                <a:spLocks noChangeAspect="1"/>
              </p:cNvSpPr>
              <p:nvPr/>
            </p:nvSpPr>
            <p:spPr bwMode="auto">
              <a:xfrm>
                <a:off x="2717" y="1184"/>
                <a:ext cx="24" cy="12"/>
              </a:xfrm>
              <a:custGeom>
                <a:avLst/>
                <a:gdLst>
                  <a:gd name="T0" fmla="*/ 155573125 w 5"/>
                  <a:gd name="T1" fmla="*/ 8388609 h 3"/>
                  <a:gd name="T2" fmla="*/ 90763780 w 5"/>
                  <a:gd name="T3" fmla="*/ 12582912 h 3"/>
                  <a:gd name="T4" fmla="*/ 32411076 w 5"/>
                  <a:gd name="T5" fmla="*/ 8388609 h 3"/>
                  <a:gd name="T6" fmla="*/ 90763780 w 5"/>
                  <a:gd name="T7" fmla="*/ 0 h 3"/>
                  <a:gd name="T8" fmla="*/ 155573125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9" name="Freeform 125"/>
              <p:cNvSpPr>
                <a:spLocks noChangeAspect="1"/>
              </p:cNvSpPr>
              <p:nvPr/>
            </p:nvSpPr>
            <p:spPr bwMode="auto">
              <a:xfrm>
                <a:off x="2913" y="927"/>
                <a:ext cx="24" cy="16"/>
              </a:xfrm>
              <a:custGeom>
                <a:avLst/>
                <a:gdLst>
                  <a:gd name="T0" fmla="*/ 155573125 w 5"/>
                  <a:gd name="T1" fmla="*/ 206206825 h 3"/>
                  <a:gd name="T2" fmla="*/ 64809326 w 5"/>
                  <a:gd name="T3" fmla="*/ 296535543 h 3"/>
                  <a:gd name="T4" fmla="*/ 0 w 5"/>
                  <a:gd name="T5" fmla="*/ 206206825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EAEAEA"/>
              </a:solidFill>
              <a:ln w="3175" cap="rnd">
                <a:solidFill>
                  <a:schemeClr val="bg1"/>
                </a:solidFill>
                <a:round/>
                <a:headEnd/>
                <a:tailEnd/>
              </a:ln>
            </p:spPr>
            <p:txBody>
              <a:bodyPr/>
              <a:lstStyle/>
              <a:p>
                <a:endParaRPr lang="fr-FR"/>
              </a:p>
            </p:txBody>
          </p:sp>
          <p:sp>
            <p:nvSpPr>
              <p:cNvPr id="3200" name="Freeform 126"/>
              <p:cNvSpPr>
                <a:spLocks noChangeAspect="1"/>
              </p:cNvSpPr>
              <p:nvPr/>
            </p:nvSpPr>
            <p:spPr bwMode="auto">
              <a:xfrm>
                <a:off x="3084" y="723"/>
                <a:ext cx="20" cy="16"/>
              </a:xfrm>
              <a:custGeom>
                <a:avLst/>
                <a:gdLst>
                  <a:gd name="T0" fmla="*/ 195312307 w 4"/>
                  <a:gd name="T1" fmla="*/ 206206825 h 3"/>
                  <a:gd name="T2" fmla="*/ 97656153 w 4"/>
                  <a:gd name="T3" fmla="*/ 296535543 h 3"/>
                  <a:gd name="T4" fmla="*/ 0 w 4"/>
                  <a:gd name="T5" fmla="*/ 206206825 h 3"/>
                  <a:gd name="T6" fmla="*/ 146484210 w 4"/>
                  <a:gd name="T7" fmla="*/ 0 h 3"/>
                  <a:gd name="T8" fmla="*/ 195312307 w 4"/>
                  <a:gd name="T9" fmla="*/ 20620682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1" name="Freeform 127"/>
              <p:cNvSpPr>
                <a:spLocks noChangeAspect="1"/>
              </p:cNvSpPr>
              <p:nvPr/>
            </p:nvSpPr>
            <p:spPr bwMode="auto">
              <a:xfrm>
                <a:off x="3104" y="707"/>
                <a:ext cx="16" cy="16"/>
              </a:xfrm>
              <a:custGeom>
                <a:avLst/>
                <a:gdLst>
                  <a:gd name="T0" fmla="*/ 296535543 w 3"/>
                  <a:gd name="T1" fmla="*/ 206206825 h 3"/>
                  <a:gd name="T2" fmla="*/ 94264247 w 3"/>
                  <a:gd name="T3" fmla="*/ 296535543 h 3"/>
                  <a:gd name="T4" fmla="*/ 0 w 3"/>
                  <a:gd name="T5" fmla="*/ 206206825 h 3"/>
                  <a:gd name="T6" fmla="*/ 206206825 w 3"/>
                  <a:gd name="T7" fmla="*/ 0 h 3"/>
                  <a:gd name="T8" fmla="*/ 296535543 w 3"/>
                  <a:gd name="T9" fmla="*/ 20620682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EAEAEA"/>
              </a:solidFill>
              <a:ln w="3175" cap="rnd">
                <a:solidFill>
                  <a:schemeClr val="bg1"/>
                </a:solidFill>
                <a:round/>
                <a:headEnd/>
                <a:tailEnd/>
              </a:ln>
            </p:spPr>
            <p:txBody>
              <a:bodyPr/>
              <a:lstStyle/>
              <a:p>
                <a:endParaRPr lang="fr-FR"/>
              </a:p>
            </p:txBody>
          </p:sp>
          <p:sp>
            <p:nvSpPr>
              <p:cNvPr id="3202" name="Freeform 128"/>
              <p:cNvSpPr>
                <a:spLocks noChangeAspect="1"/>
              </p:cNvSpPr>
              <p:nvPr/>
            </p:nvSpPr>
            <p:spPr bwMode="auto">
              <a:xfrm>
                <a:off x="3145" y="743"/>
                <a:ext cx="12" cy="13"/>
              </a:xfrm>
              <a:custGeom>
                <a:avLst/>
                <a:gdLst>
                  <a:gd name="T0" fmla="*/ 12582912 w 3"/>
                  <a:gd name="T1" fmla="*/ 0 h 3"/>
                  <a:gd name="T2" fmla="*/ 8388609 w 3"/>
                  <a:gd name="T3" fmla="*/ 21001849 h 3"/>
                  <a:gd name="T4" fmla="*/ 0 w 3"/>
                  <a:gd name="T5" fmla="*/ 30212242 h 3"/>
                  <a:gd name="T6" fmla="*/ 4194305 w 3"/>
                  <a:gd name="T7" fmla="*/ 0 h 3"/>
                  <a:gd name="T8" fmla="*/ 1258291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3203" name="Freeform 129"/>
              <p:cNvSpPr>
                <a:spLocks noChangeAspect="1"/>
              </p:cNvSpPr>
              <p:nvPr/>
            </p:nvSpPr>
            <p:spPr bwMode="auto">
              <a:xfrm>
                <a:off x="3186" y="707"/>
                <a:ext cx="16" cy="16"/>
              </a:xfrm>
              <a:custGeom>
                <a:avLst/>
                <a:gdLst>
                  <a:gd name="T0" fmla="*/ 296535543 w 3"/>
                  <a:gd name="T1" fmla="*/ 0 h 3"/>
                  <a:gd name="T2" fmla="*/ 206206825 w 3"/>
                  <a:gd name="T3" fmla="*/ 206206825 h 3"/>
                  <a:gd name="T4" fmla="*/ 0 w 3"/>
                  <a:gd name="T5" fmla="*/ 296535543 h 3"/>
                  <a:gd name="T6" fmla="*/ 94264247 w 3"/>
                  <a:gd name="T7" fmla="*/ 0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3204" name="Freeform 130"/>
              <p:cNvSpPr>
                <a:spLocks noChangeAspect="1"/>
              </p:cNvSpPr>
              <p:nvPr/>
            </p:nvSpPr>
            <p:spPr bwMode="auto">
              <a:xfrm>
                <a:off x="3292" y="699"/>
                <a:ext cx="16" cy="8"/>
              </a:xfrm>
              <a:custGeom>
                <a:avLst/>
                <a:gdLst>
                  <a:gd name="T0" fmla="*/ 16777216 w 4"/>
                  <a:gd name="T1" fmla="*/ 8388608 h 2"/>
                  <a:gd name="T2" fmla="*/ 8388608 w 4"/>
                  <a:gd name="T3" fmla="*/ 8388608 h 2"/>
                  <a:gd name="T4" fmla="*/ 0 w 4"/>
                  <a:gd name="T5" fmla="*/ 4194304 h 2"/>
                  <a:gd name="T6" fmla="*/ 12582910 w 4"/>
                  <a:gd name="T7" fmla="*/ 0 h 2"/>
                  <a:gd name="T8" fmla="*/ 16777216 w 4"/>
                  <a:gd name="T9" fmla="*/ 8388608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5" name="Freeform 131"/>
              <p:cNvSpPr>
                <a:spLocks noChangeAspect="1"/>
              </p:cNvSpPr>
              <p:nvPr/>
            </p:nvSpPr>
            <p:spPr bwMode="auto">
              <a:xfrm>
                <a:off x="3365" y="629"/>
                <a:ext cx="16" cy="13"/>
              </a:xfrm>
              <a:custGeom>
                <a:avLst/>
                <a:gdLst>
                  <a:gd name="T0" fmla="*/ 16777216 w 4"/>
                  <a:gd name="T1" fmla="*/ 1739829730 h 2"/>
                  <a:gd name="T2" fmla="*/ 8388608 w 4"/>
                  <a:gd name="T3" fmla="*/ 1739829730 h 2"/>
                  <a:gd name="T4" fmla="*/ 0 w 4"/>
                  <a:gd name="T5" fmla="*/ 930435556 h 2"/>
                  <a:gd name="T6" fmla="*/ 12582910 w 4"/>
                  <a:gd name="T7" fmla="*/ 0 h 2"/>
                  <a:gd name="T8" fmla="*/ 16777216 w 4"/>
                  <a:gd name="T9" fmla="*/ 173982973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6" name="Freeform 132"/>
              <p:cNvSpPr>
                <a:spLocks noChangeAspect="1"/>
              </p:cNvSpPr>
              <p:nvPr/>
            </p:nvSpPr>
            <p:spPr bwMode="auto">
              <a:xfrm>
                <a:off x="3377" y="650"/>
                <a:ext cx="21" cy="8"/>
              </a:xfrm>
              <a:custGeom>
                <a:avLst/>
                <a:gdLst>
                  <a:gd name="T0" fmla="*/ 332969373 w 4"/>
                  <a:gd name="T1" fmla="*/ 4194304 h 2"/>
                  <a:gd name="T2" fmla="*/ 175448238 w 4"/>
                  <a:gd name="T3" fmla="*/ 8388608 h 2"/>
                  <a:gd name="T4" fmla="*/ 0 w 4"/>
                  <a:gd name="T5" fmla="*/ 4194304 h 2"/>
                  <a:gd name="T6" fmla="*/ 254490227 w 4"/>
                  <a:gd name="T7" fmla="*/ 0 h 2"/>
                  <a:gd name="T8" fmla="*/ 332969373 w 4"/>
                  <a:gd name="T9" fmla="*/ 419430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EAEAEA"/>
              </a:solidFill>
              <a:ln w="3175" cap="rnd">
                <a:solidFill>
                  <a:schemeClr val="bg1"/>
                </a:solidFill>
                <a:round/>
                <a:headEnd/>
                <a:tailEnd/>
              </a:ln>
            </p:spPr>
            <p:txBody>
              <a:bodyPr/>
              <a:lstStyle/>
              <a:p>
                <a:endParaRPr lang="fr-FR"/>
              </a:p>
            </p:txBody>
          </p:sp>
          <p:sp>
            <p:nvSpPr>
              <p:cNvPr id="3207" name="Freeform 133"/>
              <p:cNvSpPr>
                <a:spLocks noChangeAspect="1"/>
              </p:cNvSpPr>
              <p:nvPr/>
            </p:nvSpPr>
            <p:spPr bwMode="auto">
              <a:xfrm>
                <a:off x="3442" y="617"/>
                <a:ext cx="29" cy="16"/>
              </a:xfrm>
              <a:custGeom>
                <a:avLst/>
                <a:gdLst>
                  <a:gd name="T0" fmla="*/ 201626728 w 6"/>
                  <a:gd name="T1" fmla="*/ 12582910 h 4"/>
                  <a:gd name="T2" fmla="*/ 103650491 w 6"/>
                  <a:gd name="T3" fmla="*/ 16777216 h 4"/>
                  <a:gd name="T4" fmla="*/ 34575461 w 6"/>
                  <a:gd name="T5" fmla="*/ 8388608 h 4"/>
                  <a:gd name="T6" fmla="*/ 132552346 w 6"/>
                  <a:gd name="T7" fmla="*/ 0 h 4"/>
                  <a:gd name="T8" fmla="*/ 201626728 w 6"/>
                  <a:gd name="T9" fmla="*/ 125829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EAEAEA"/>
              </a:solidFill>
              <a:ln w="3175" cap="rnd">
                <a:solidFill>
                  <a:schemeClr val="bg1"/>
                </a:solidFill>
                <a:round/>
                <a:headEnd/>
                <a:tailEnd/>
              </a:ln>
            </p:spPr>
            <p:txBody>
              <a:bodyPr/>
              <a:lstStyle/>
              <a:p>
                <a:endParaRPr lang="fr-FR"/>
              </a:p>
            </p:txBody>
          </p:sp>
          <p:sp>
            <p:nvSpPr>
              <p:cNvPr id="3208" name="Freeform 134"/>
              <p:cNvSpPr>
                <a:spLocks noChangeAspect="1"/>
              </p:cNvSpPr>
              <p:nvPr/>
            </p:nvSpPr>
            <p:spPr bwMode="auto">
              <a:xfrm>
                <a:off x="2746" y="1196"/>
                <a:ext cx="24" cy="40"/>
              </a:xfrm>
              <a:custGeom>
                <a:avLst/>
                <a:gdLst>
                  <a:gd name="T0" fmla="*/ 155573125 w 5"/>
                  <a:gd name="T1" fmla="*/ 48828077 h 8"/>
                  <a:gd name="T2" fmla="*/ 123162001 w 5"/>
                  <a:gd name="T3" fmla="*/ 292968420 h 8"/>
                  <a:gd name="T4" fmla="*/ 32411076 w 5"/>
                  <a:gd name="T5" fmla="*/ 341796477 h 8"/>
                  <a:gd name="T6" fmla="*/ 32411076 w 5"/>
                  <a:gd name="T7" fmla="*/ 97656153 h 8"/>
                  <a:gd name="T8" fmla="*/ 155573125 w 5"/>
                  <a:gd name="T9" fmla="*/ 4882807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DDDDD"/>
              </a:solidFill>
              <a:ln w="3175" cap="rnd">
                <a:solidFill>
                  <a:schemeClr val="bg1"/>
                </a:solidFill>
                <a:round/>
                <a:headEnd/>
                <a:tailEnd/>
              </a:ln>
            </p:spPr>
            <p:txBody>
              <a:bodyPr/>
              <a:lstStyle/>
              <a:p>
                <a:endParaRPr lang="fr-FR"/>
              </a:p>
            </p:txBody>
          </p:sp>
          <p:sp>
            <p:nvSpPr>
              <p:cNvPr id="3209" name="Freeform 135"/>
              <p:cNvSpPr>
                <a:spLocks noChangeAspect="1"/>
              </p:cNvSpPr>
              <p:nvPr/>
            </p:nvSpPr>
            <p:spPr bwMode="auto">
              <a:xfrm>
                <a:off x="1992" y="1673"/>
                <a:ext cx="16" cy="24"/>
              </a:xfrm>
              <a:custGeom>
                <a:avLst/>
                <a:gdLst>
                  <a:gd name="T0" fmla="*/ 206206825 w 3"/>
                  <a:gd name="T1" fmla="*/ 32411076 h 5"/>
                  <a:gd name="T2" fmla="*/ 296535543 w 3"/>
                  <a:gd name="T3" fmla="*/ 90763780 h 5"/>
                  <a:gd name="T4" fmla="*/ 94264247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10" name="Freeform 136"/>
              <p:cNvSpPr>
                <a:spLocks noChangeAspect="1"/>
              </p:cNvSpPr>
              <p:nvPr/>
            </p:nvSpPr>
            <p:spPr bwMode="auto">
              <a:xfrm>
                <a:off x="2513" y="1432"/>
                <a:ext cx="33" cy="33"/>
              </a:xfrm>
              <a:custGeom>
                <a:avLst/>
                <a:gdLst>
                  <a:gd name="T0" fmla="*/ 27585909 w 7"/>
                  <a:gd name="T1" fmla="*/ 27585909 h 7"/>
                  <a:gd name="T2" fmla="*/ 130047835 w 7"/>
                  <a:gd name="T3" fmla="*/ 103449088 h 7"/>
                  <a:gd name="T4" fmla="*/ 179314559 w 7"/>
                  <a:gd name="T5" fmla="*/ 179314559 h 7"/>
                  <a:gd name="T6" fmla="*/ 75862887 w 7"/>
                  <a:gd name="T7" fmla="*/ 103449088 h 7"/>
                  <a:gd name="T8" fmla="*/ 27585909 w 7"/>
                  <a:gd name="T9" fmla="*/ 2758590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11" name="Freeform 137"/>
              <p:cNvSpPr>
                <a:spLocks noChangeAspect="1"/>
              </p:cNvSpPr>
              <p:nvPr/>
            </p:nvSpPr>
            <p:spPr bwMode="auto">
              <a:xfrm>
                <a:off x="2546" y="1363"/>
                <a:ext cx="28" cy="16"/>
              </a:xfrm>
              <a:custGeom>
                <a:avLst/>
                <a:gdLst>
                  <a:gd name="T0" fmla="*/ 0 w 6"/>
                  <a:gd name="T1" fmla="*/ 206206825 h 3"/>
                  <a:gd name="T2" fmla="*/ 68157597 w 6"/>
                  <a:gd name="T3" fmla="*/ 0 h 3"/>
                  <a:gd name="T4" fmla="*/ 137421604 w 6"/>
                  <a:gd name="T5" fmla="*/ 94264247 h 3"/>
                  <a:gd name="T6" fmla="*/ 68157597 w 6"/>
                  <a:gd name="T7" fmla="*/ 206206825 h 3"/>
                  <a:gd name="T8" fmla="*/ 0 w 6"/>
                  <a:gd name="T9" fmla="*/ 206206825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DDDDD"/>
              </a:solidFill>
              <a:ln w="3175" cap="rnd">
                <a:solidFill>
                  <a:schemeClr val="bg1"/>
                </a:solidFill>
                <a:round/>
                <a:headEnd/>
                <a:tailEnd/>
              </a:ln>
            </p:spPr>
            <p:txBody>
              <a:bodyPr/>
              <a:lstStyle/>
              <a:p>
                <a:endParaRPr lang="fr-FR"/>
              </a:p>
            </p:txBody>
          </p:sp>
          <p:sp>
            <p:nvSpPr>
              <p:cNvPr id="3212" name="Freeform 138"/>
              <p:cNvSpPr>
                <a:spLocks noChangeAspect="1"/>
              </p:cNvSpPr>
              <p:nvPr/>
            </p:nvSpPr>
            <p:spPr bwMode="auto">
              <a:xfrm>
                <a:off x="2762" y="1135"/>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213" name="Freeform 139"/>
              <p:cNvSpPr>
                <a:spLocks noChangeAspect="1"/>
              </p:cNvSpPr>
              <p:nvPr/>
            </p:nvSpPr>
            <p:spPr bwMode="auto">
              <a:xfrm>
                <a:off x="3133" y="715"/>
                <a:ext cx="28" cy="24"/>
              </a:xfrm>
              <a:custGeom>
                <a:avLst/>
                <a:gdLst>
                  <a:gd name="T0" fmla="*/ 24056034 w 6"/>
                  <a:gd name="T1" fmla="*/ 32411076 h 5"/>
                  <a:gd name="T2" fmla="*/ 93359848 w 6"/>
                  <a:gd name="T3" fmla="*/ 64809326 h 5"/>
                  <a:gd name="T4" fmla="*/ 112261484 w 6"/>
                  <a:gd name="T5" fmla="*/ 155573125 h 5"/>
                  <a:gd name="T6" fmla="*/ 44103887 w 6"/>
                  <a:gd name="T7" fmla="*/ 90763780 h 5"/>
                  <a:gd name="T8" fmla="*/ 24056034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EAEAEA"/>
              </a:solidFill>
              <a:ln w="3175" cap="rnd">
                <a:solidFill>
                  <a:schemeClr val="bg1"/>
                </a:solidFill>
                <a:round/>
                <a:headEnd/>
                <a:tailEnd/>
              </a:ln>
            </p:spPr>
            <p:txBody>
              <a:bodyPr/>
              <a:lstStyle/>
              <a:p>
                <a:endParaRPr lang="fr-FR"/>
              </a:p>
            </p:txBody>
          </p:sp>
          <p:sp>
            <p:nvSpPr>
              <p:cNvPr id="3214" name="Freeform 140"/>
              <p:cNvSpPr>
                <a:spLocks noChangeAspect="1"/>
              </p:cNvSpPr>
              <p:nvPr/>
            </p:nvSpPr>
            <p:spPr bwMode="auto">
              <a:xfrm>
                <a:off x="2542" y="1379"/>
                <a:ext cx="28" cy="25"/>
              </a:xfrm>
              <a:custGeom>
                <a:avLst/>
                <a:gdLst>
                  <a:gd name="T0" fmla="*/ 24056034 w 6"/>
                  <a:gd name="T1" fmla="*/ 195312325 h 5"/>
                  <a:gd name="T2" fmla="*/ 68157597 w 6"/>
                  <a:gd name="T3" fmla="*/ 48828121 h 5"/>
                  <a:gd name="T4" fmla="*/ 137421604 w 6"/>
                  <a:gd name="T5" fmla="*/ 48828121 h 5"/>
                  <a:gd name="T6" fmla="*/ 93359848 w 6"/>
                  <a:gd name="T7" fmla="*/ 195312325 h 5"/>
                  <a:gd name="T8" fmla="*/ 24056034 w 6"/>
                  <a:gd name="T9" fmla="*/ 19531232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DDDDD"/>
              </a:solidFill>
              <a:ln w="3175" cap="rnd">
                <a:solidFill>
                  <a:schemeClr val="bg1"/>
                </a:solidFill>
                <a:round/>
                <a:headEnd/>
                <a:tailEnd/>
              </a:ln>
            </p:spPr>
            <p:txBody>
              <a:bodyPr/>
              <a:lstStyle/>
              <a:p>
                <a:endParaRPr lang="fr-FR"/>
              </a:p>
            </p:txBody>
          </p:sp>
          <p:sp>
            <p:nvSpPr>
              <p:cNvPr id="3215" name="Freeform 141"/>
              <p:cNvSpPr>
                <a:spLocks noChangeAspect="1"/>
              </p:cNvSpPr>
              <p:nvPr/>
            </p:nvSpPr>
            <p:spPr bwMode="auto">
              <a:xfrm>
                <a:off x="3014" y="1974"/>
                <a:ext cx="45" cy="118"/>
              </a:xfrm>
              <a:custGeom>
                <a:avLst/>
                <a:gdLst>
                  <a:gd name="T0" fmla="*/ 439452774 w 9"/>
                  <a:gd name="T1" fmla="*/ 42025077 h 24"/>
                  <a:gd name="T2" fmla="*/ 244140297 w 9"/>
                  <a:gd name="T3" fmla="*/ 651539625 h 24"/>
                  <a:gd name="T4" fmla="*/ 48828079 w 9"/>
                  <a:gd name="T5" fmla="*/ 933600285 h 24"/>
                  <a:gd name="T6" fmla="*/ 48828079 w 9"/>
                  <a:gd name="T7" fmla="*/ 767318513 h 24"/>
                  <a:gd name="T8" fmla="*/ 244140297 w 9"/>
                  <a:gd name="T9" fmla="*/ 206623205 h 24"/>
                  <a:gd name="T10" fmla="*/ 341796495 w 9"/>
                  <a:gd name="T11" fmla="*/ 42025077 h 24"/>
                  <a:gd name="T12" fmla="*/ 439452774 w 9"/>
                  <a:gd name="T13" fmla="*/ 4202507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DDDDDD"/>
              </a:solidFill>
              <a:ln w="3175" cap="rnd">
                <a:solidFill>
                  <a:schemeClr val="bg1"/>
                </a:solidFill>
                <a:round/>
                <a:headEnd/>
                <a:tailEnd/>
              </a:ln>
            </p:spPr>
            <p:txBody>
              <a:bodyPr/>
              <a:lstStyle/>
              <a:p>
                <a:endParaRPr lang="fr-FR"/>
              </a:p>
            </p:txBody>
          </p:sp>
          <p:sp>
            <p:nvSpPr>
              <p:cNvPr id="3216" name="Freeform 142"/>
              <p:cNvSpPr>
                <a:spLocks noChangeAspect="1"/>
              </p:cNvSpPr>
              <p:nvPr/>
            </p:nvSpPr>
            <p:spPr bwMode="auto">
              <a:xfrm>
                <a:off x="3108" y="1925"/>
                <a:ext cx="74" cy="102"/>
              </a:xfrm>
              <a:custGeom>
                <a:avLst/>
                <a:gdLst>
                  <a:gd name="T0" fmla="*/ 631894167 w 15"/>
                  <a:gd name="T1" fmla="*/ 36227968 h 21"/>
                  <a:gd name="T2" fmla="*/ 332271203 w 15"/>
                  <a:gd name="T3" fmla="*/ 212189377 h 21"/>
                  <a:gd name="T4" fmla="*/ 332271203 w 15"/>
                  <a:gd name="T5" fmla="*/ 534073049 h 21"/>
                  <a:gd name="T6" fmla="*/ 171187965 w 15"/>
                  <a:gd name="T7" fmla="*/ 744729823 h 21"/>
                  <a:gd name="T8" fmla="*/ 171187965 w 15"/>
                  <a:gd name="T9" fmla="*/ 534073049 h 21"/>
                  <a:gd name="T10" fmla="*/ 84908999 w 15"/>
                  <a:gd name="T11" fmla="*/ 284382658 h 21"/>
                  <a:gd name="T12" fmla="*/ 460343661 w 15"/>
                  <a:gd name="T13" fmla="*/ 0 h 21"/>
                  <a:gd name="T14" fmla="*/ 631894167 w 15"/>
                  <a:gd name="T15" fmla="*/ 36227968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DDDDDD"/>
              </a:solidFill>
              <a:ln w="3175" cap="rnd">
                <a:solidFill>
                  <a:schemeClr val="bg1"/>
                </a:solidFill>
                <a:round/>
                <a:headEnd/>
                <a:tailEnd/>
              </a:ln>
            </p:spPr>
            <p:txBody>
              <a:bodyPr/>
              <a:lstStyle/>
              <a:p>
                <a:endParaRPr lang="fr-FR"/>
              </a:p>
            </p:txBody>
          </p:sp>
          <p:sp>
            <p:nvSpPr>
              <p:cNvPr id="3217" name="Freeform 143"/>
              <p:cNvSpPr>
                <a:spLocks noChangeAspect="1"/>
              </p:cNvSpPr>
              <p:nvPr/>
            </p:nvSpPr>
            <p:spPr bwMode="auto">
              <a:xfrm>
                <a:off x="3182" y="1697"/>
                <a:ext cx="53" cy="37"/>
              </a:xfrm>
              <a:custGeom>
                <a:avLst/>
                <a:gdLst>
                  <a:gd name="T0" fmla="*/ 33691712 w 11"/>
                  <a:gd name="T1" fmla="*/ 63012172 h 8"/>
                  <a:gd name="T2" fmla="*/ 162332815 w 11"/>
                  <a:gd name="T3" fmla="*/ 102572720 h 8"/>
                  <a:gd name="T4" fmla="*/ 263122514 w 11"/>
                  <a:gd name="T5" fmla="*/ 22177891 h 8"/>
                  <a:gd name="T6" fmla="*/ 356981203 w 11"/>
                  <a:gd name="T7" fmla="*/ 124985237 h 8"/>
                  <a:gd name="T8" fmla="*/ 229430560 w 11"/>
                  <a:gd name="T9" fmla="*/ 143229041 h 8"/>
                  <a:gd name="T10" fmla="*/ 128641517 w 11"/>
                  <a:gd name="T11" fmla="*/ 124985237 h 8"/>
                  <a:gd name="T12" fmla="*/ 67097842 w 11"/>
                  <a:gd name="T13" fmla="*/ 143229041 h 8"/>
                  <a:gd name="T14" fmla="*/ 33691712 w 11"/>
                  <a:gd name="T15" fmla="*/ 63012172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DDDDDD"/>
              </a:solidFill>
              <a:ln w="3175" cap="rnd">
                <a:solidFill>
                  <a:schemeClr val="bg1"/>
                </a:solidFill>
                <a:round/>
                <a:headEnd/>
                <a:tailEnd/>
              </a:ln>
            </p:spPr>
            <p:txBody>
              <a:bodyPr/>
              <a:lstStyle/>
              <a:p>
                <a:endParaRPr lang="fr-FR"/>
              </a:p>
            </p:txBody>
          </p:sp>
          <p:sp>
            <p:nvSpPr>
              <p:cNvPr id="3218" name="Freeform 144"/>
              <p:cNvSpPr>
                <a:spLocks noChangeAspect="1"/>
              </p:cNvSpPr>
              <p:nvPr/>
            </p:nvSpPr>
            <p:spPr bwMode="auto">
              <a:xfrm>
                <a:off x="3328" y="1709"/>
                <a:ext cx="41" cy="37"/>
              </a:xfrm>
              <a:custGeom>
                <a:avLst/>
                <a:gdLst>
                  <a:gd name="T0" fmla="*/ 63330558 w 8"/>
                  <a:gd name="T1" fmla="*/ 83458256 h 7"/>
                  <a:gd name="T2" fmla="*/ 448818094 w 8"/>
                  <a:gd name="T3" fmla="*/ 83458256 h 7"/>
                  <a:gd name="T4" fmla="*/ 448818094 w 8"/>
                  <a:gd name="T5" fmla="*/ 544094028 h 7"/>
                  <a:gd name="T6" fmla="*/ 63330558 w 8"/>
                  <a:gd name="T7" fmla="*/ 441136460 h 7"/>
                  <a:gd name="T8" fmla="*/ 124249908 w 8"/>
                  <a:gd name="T9" fmla="*/ 273543082 h 7"/>
                  <a:gd name="T10" fmla="*/ 63330558 w 8"/>
                  <a:gd name="T11" fmla="*/ 8345825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219" name="Freeform 145"/>
              <p:cNvSpPr>
                <a:spLocks noChangeAspect="1"/>
              </p:cNvSpPr>
              <p:nvPr/>
            </p:nvSpPr>
            <p:spPr bwMode="auto">
              <a:xfrm>
                <a:off x="2766" y="927"/>
                <a:ext cx="28" cy="49"/>
              </a:xfrm>
              <a:custGeom>
                <a:avLst/>
                <a:gdLst>
                  <a:gd name="T0" fmla="*/ 112261484 w 6"/>
                  <a:gd name="T1" fmla="*/ 40554766 h 10"/>
                  <a:gd name="T2" fmla="*/ 112261484 w 6"/>
                  <a:gd name="T3" fmla="*/ 231273875 h 10"/>
                  <a:gd name="T4" fmla="*/ 44103887 w 6"/>
                  <a:gd name="T5" fmla="*/ 351596426 h 10"/>
                  <a:gd name="T6" fmla="*/ 44103887 w 6"/>
                  <a:gd name="T7" fmla="*/ 159519518 h 10"/>
                  <a:gd name="T8" fmla="*/ 112261484 w 6"/>
                  <a:gd name="T9" fmla="*/ 40554766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3220" name="Freeform 146"/>
              <p:cNvSpPr>
                <a:spLocks noChangeAspect="1"/>
              </p:cNvSpPr>
              <p:nvPr/>
            </p:nvSpPr>
            <p:spPr bwMode="auto">
              <a:xfrm>
                <a:off x="2811" y="902"/>
                <a:ext cx="28" cy="41"/>
              </a:xfrm>
              <a:custGeom>
                <a:avLst/>
                <a:gdLst>
                  <a:gd name="T0" fmla="*/ 112261484 w 6"/>
                  <a:gd name="T1" fmla="*/ 63330558 h 8"/>
                  <a:gd name="T2" fmla="*/ 137421604 w 6"/>
                  <a:gd name="T3" fmla="*/ 263175513 h 8"/>
                  <a:gd name="T4" fmla="*/ 44103887 w 6"/>
                  <a:gd name="T5" fmla="*/ 448818094 h 8"/>
                  <a:gd name="T6" fmla="*/ 24056034 w 6"/>
                  <a:gd name="T7" fmla="*/ 124249908 h 8"/>
                  <a:gd name="T8" fmla="*/ 112261484 w 6"/>
                  <a:gd name="T9" fmla="*/ 6333055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3221" name="Freeform 147"/>
              <p:cNvSpPr>
                <a:spLocks noChangeAspect="1"/>
              </p:cNvSpPr>
              <p:nvPr/>
            </p:nvSpPr>
            <p:spPr bwMode="auto">
              <a:xfrm>
                <a:off x="2856" y="890"/>
                <a:ext cx="36" cy="45"/>
              </a:xfrm>
              <a:custGeom>
                <a:avLst/>
                <a:gdLst>
                  <a:gd name="T0" fmla="*/ 105116170 w 8"/>
                  <a:gd name="T1" fmla="*/ 48828079 h 9"/>
                  <a:gd name="T2" fmla="*/ 43910277 w 8"/>
                  <a:gd name="T3" fmla="*/ 97656159 h 9"/>
                  <a:gd name="T4" fmla="*/ 16664469 w 8"/>
                  <a:gd name="T5" fmla="*/ 341796495 h 9"/>
                  <a:gd name="T6" fmla="*/ 105116170 w 8"/>
                  <a:gd name="T7" fmla="*/ 244140297 h 9"/>
                  <a:gd name="T8" fmla="*/ 105116170 w 8"/>
                  <a:gd name="T9" fmla="*/ 4882807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EAEAEA"/>
              </a:solidFill>
              <a:ln w="3175" cap="rnd">
                <a:solidFill>
                  <a:schemeClr val="bg1"/>
                </a:solidFill>
                <a:round/>
                <a:headEnd/>
                <a:tailEnd/>
              </a:ln>
            </p:spPr>
            <p:txBody>
              <a:bodyPr/>
              <a:lstStyle/>
              <a:p>
                <a:endParaRPr lang="fr-FR"/>
              </a:p>
            </p:txBody>
          </p:sp>
          <p:sp>
            <p:nvSpPr>
              <p:cNvPr id="3222" name="Freeform 148"/>
              <p:cNvSpPr>
                <a:spLocks noChangeAspect="1"/>
              </p:cNvSpPr>
              <p:nvPr/>
            </p:nvSpPr>
            <p:spPr bwMode="auto">
              <a:xfrm>
                <a:off x="3063" y="756"/>
                <a:ext cx="37" cy="32"/>
              </a:xfrm>
              <a:custGeom>
                <a:avLst/>
                <a:gdLst>
                  <a:gd name="T0" fmla="*/ 544094028 w 7"/>
                  <a:gd name="T1" fmla="*/ 0 h 6"/>
                  <a:gd name="T2" fmla="*/ 273543082 w 7"/>
                  <a:gd name="T3" fmla="*/ 94264247 h 6"/>
                  <a:gd name="T4" fmla="*/ 83458256 w 7"/>
                  <a:gd name="T5" fmla="*/ 502742368 h 6"/>
                  <a:gd name="T6" fmla="*/ 544094028 w 7"/>
                  <a:gd name="T7" fmla="*/ 296535543 h 6"/>
                  <a:gd name="T8" fmla="*/ 54409402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3223" name="Freeform 149"/>
              <p:cNvSpPr>
                <a:spLocks noChangeAspect="1"/>
              </p:cNvSpPr>
              <p:nvPr/>
            </p:nvSpPr>
            <p:spPr bwMode="auto">
              <a:xfrm>
                <a:off x="3100" y="739"/>
                <a:ext cx="33" cy="29"/>
              </a:xfrm>
              <a:custGeom>
                <a:avLst/>
                <a:gdLst>
                  <a:gd name="T0" fmla="*/ 151728716 w 7"/>
                  <a:gd name="T1" fmla="*/ 0 h 6"/>
                  <a:gd name="T2" fmla="*/ 75862887 w 7"/>
                  <a:gd name="T3" fmla="*/ 34575461 h 6"/>
                  <a:gd name="T4" fmla="*/ 27585909 w 7"/>
                  <a:gd name="T5" fmla="*/ 167114728 h 6"/>
                  <a:gd name="T6" fmla="*/ 151728716 w 7"/>
                  <a:gd name="T7" fmla="*/ 103650491 h 6"/>
                  <a:gd name="T8" fmla="*/ 15172871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3224" name="Freeform 150"/>
              <p:cNvSpPr>
                <a:spLocks noChangeAspect="1"/>
              </p:cNvSpPr>
              <p:nvPr/>
            </p:nvSpPr>
            <p:spPr bwMode="auto">
              <a:xfrm>
                <a:off x="2913" y="800"/>
                <a:ext cx="49" cy="66"/>
              </a:xfrm>
              <a:custGeom>
                <a:avLst/>
                <a:gdLst>
                  <a:gd name="T0" fmla="*/ 271828612 w 10"/>
                  <a:gd name="T1" fmla="*/ 0 h 13"/>
                  <a:gd name="T2" fmla="*/ 351596426 w 10"/>
                  <a:gd name="T3" fmla="*/ 340695962 h 13"/>
                  <a:gd name="T4" fmla="*/ 40554766 w 10"/>
                  <a:gd name="T5" fmla="*/ 466063189 h 13"/>
                  <a:gd name="T6" fmla="*/ 0 w 10"/>
                  <a:gd name="T7" fmla="*/ 694718152 h 13"/>
                  <a:gd name="T8" fmla="*/ 40554766 w 10"/>
                  <a:gd name="T9" fmla="*/ 284719043 h 13"/>
                  <a:gd name="T10" fmla="*/ 271828612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EAEAEA"/>
              </a:solidFill>
              <a:ln w="3175" cap="rnd">
                <a:solidFill>
                  <a:schemeClr val="bg1"/>
                </a:solidFill>
                <a:round/>
                <a:headEnd/>
                <a:tailEnd/>
              </a:ln>
            </p:spPr>
            <p:txBody>
              <a:bodyPr/>
              <a:lstStyle/>
              <a:p>
                <a:endParaRPr lang="fr-FR"/>
              </a:p>
            </p:txBody>
          </p:sp>
          <p:sp>
            <p:nvSpPr>
              <p:cNvPr id="3225" name="Freeform 151"/>
              <p:cNvSpPr>
                <a:spLocks noChangeAspect="1"/>
              </p:cNvSpPr>
              <p:nvPr/>
            </p:nvSpPr>
            <p:spPr bwMode="auto">
              <a:xfrm>
                <a:off x="2864" y="825"/>
                <a:ext cx="40" cy="61"/>
              </a:xfrm>
              <a:custGeom>
                <a:avLst/>
                <a:gdLst>
                  <a:gd name="T0" fmla="*/ 341796477 w 8"/>
                  <a:gd name="T1" fmla="*/ 115516192 h 12"/>
                  <a:gd name="T2" fmla="*/ 390624614 w 8"/>
                  <a:gd name="T3" fmla="*/ 587207123 h 12"/>
                  <a:gd name="T4" fmla="*/ 195312307 w 8"/>
                  <a:gd name="T5" fmla="*/ 702638769 h 12"/>
                  <a:gd name="T6" fmla="*/ 195312307 w 8"/>
                  <a:gd name="T7" fmla="*/ 530112442 h 12"/>
                  <a:gd name="T8" fmla="*/ 48828077 w 8"/>
                  <a:gd name="T9" fmla="*/ 530112442 h 12"/>
                  <a:gd name="T10" fmla="*/ 97656153 w 8"/>
                  <a:gd name="T11" fmla="*/ 358020924 h 12"/>
                  <a:gd name="T12" fmla="*/ 244140284 w 8"/>
                  <a:gd name="T13" fmla="*/ 358020924 h 12"/>
                  <a:gd name="T14" fmla="*/ 341796477 w 8"/>
                  <a:gd name="T15" fmla="*/ 115516192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EAEAEA"/>
              </a:solidFill>
              <a:ln w="3175" cap="rnd">
                <a:solidFill>
                  <a:schemeClr val="bg1"/>
                </a:solidFill>
                <a:round/>
                <a:headEnd/>
                <a:tailEnd/>
              </a:ln>
            </p:spPr>
            <p:txBody>
              <a:bodyPr/>
              <a:lstStyle/>
              <a:p>
                <a:endParaRPr lang="fr-FR"/>
              </a:p>
            </p:txBody>
          </p:sp>
          <p:sp>
            <p:nvSpPr>
              <p:cNvPr id="3226" name="Freeform 152"/>
              <p:cNvSpPr>
                <a:spLocks noChangeAspect="1"/>
              </p:cNvSpPr>
              <p:nvPr/>
            </p:nvSpPr>
            <p:spPr bwMode="auto">
              <a:xfrm>
                <a:off x="2998" y="780"/>
                <a:ext cx="53" cy="65"/>
              </a:xfrm>
              <a:custGeom>
                <a:avLst/>
                <a:gdLst>
                  <a:gd name="T0" fmla="*/ 356981203 w 11"/>
                  <a:gd name="T1" fmla="*/ 48828126 h 13"/>
                  <a:gd name="T2" fmla="*/ 289595677 w 11"/>
                  <a:gd name="T3" fmla="*/ 439452831 h 13"/>
                  <a:gd name="T4" fmla="*/ 196037565 w 11"/>
                  <a:gd name="T5" fmla="*/ 488280977 h 13"/>
                  <a:gd name="T6" fmla="*/ 93796438 w 11"/>
                  <a:gd name="T7" fmla="*/ 439452831 h 13"/>
                  <a:gd name="T8" fmla="*/ 67097842 w 11"/>
                  <a:gd name="T9" fmla="*/ 634765094 h 13"/>
                  <a:gd name="T10" fmla="*/ 33691712 w 11"/>
                  <a:gd name="T11" fmla="*/ 390625005 h 13"/>
                  <a:gd name="T12" fmla="*/ 33691712 w 11"/>
                  <a:gd name="T13" fmla="*/ 146484397 h 13"/>
                  <a:gd name="T14" fmla="*/ 263122514 w 11"/>
                  <a:gd name="T15" fmla="*/ 48828126 h 13"/>
                  <a:gd name="T16" fmla="*/ 356981203 w 11"/>
                  <a:gd name="T17" fmla="*/ 4882812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EAEAEA"/>
              </a:solidFill>
              <a:ln w="3175" cap="rnd">
                <a:solidFill>
                  <a:schemeClr val="bg1"/>
                </a:solidFill>
                <a:round/>
                <a:headEnd/>
                <a:tailEnd/>
              </a:ln>
            </p:spPr>
            <p:txBody>
              <a:bodyPr/>
              <a:lstStyle/>
              <a:p>
                <a:endParaRPr lang="fr-FR"/>
              </a:p>
            </p:txBody>
          </p:sp>
          <p:sp>
            <p:nvSpPr>
              <p:cNvPr id="3227" name="Freeform 153"/>
              <p:cNvSpPr>
                <a:spLocks noChangeAspect="1"/>
              </p:cNvSpPr>
              <p:nvPr/>
            </p:nvSpPr>
            <p:spPr bwMode="auto">
              <a:xfrm>
                <a:off x="3267" y="650"/>
                <a:ext cx="82" cy="44"/>
              </a:xfrm>
              <a:custGeom>
                <a:avLst/>
                <a:gdLst>
                  <a:gd name="T0" fmla="*/ 524520849 w 17"/>
                  <a:gd name="T1" fmla="*/ 38175606 h 9"/>
                  <a:gd name="T2" fmla="*/ 327928387 w 17"/>
                  <a:gd name="T3" fmla="*/ 265009658 h 9"/>
                  <a:gd name="T4" fmla="*/ 34017472 w 17"/>
                  <a:gd name="T5" fmla="*/ 265009658 h 9"/>
                  <a:gd name="T6" fmla="*/ 197801739 w 17"/>
                  <a:gd name="T7" fmla="*/ 116482109 h 9"/>
                  <a:gd name="T8" fmla="*/ 395916506 w 17"/>
                  <a:gd name="T9" fmla="*/ 78306571 h 9"/>
                  <a:gd name="T10" fmla="*/ 524520849 w 17"/>
                  <a:gd name="T11" fmla="*/ 3817560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EAEAEA"/>
              </a:solidFill>
              <a:ln w="3175" cap="rnd">
                <a:solidFill>
                  <a:schemeClr val="bg1"/>
                </a:solidFill>
                <a:round/>
                <a:headEnd/>
                <a:tailEnd/>
              </a:ln>
            </p:spPr>
            <p:txBody>
              <a:bodyPr/>
              <a:lstStyle/>
              <a:p>
                <a:endParaRPr lang="fr-FR"/>
              </a:p>
            </p:txBody>
          </p:sp>
          <p:sp>
            <p:nvSpPr>
              <p:cNvPr id="3228" name="Freeform 154"/>
              <p:cNvSpPr>
                <a:spLocks noChangeAspect="1"/>
              </p:cNvSpPr>
              <p:nvPr/>
            </p:nvSpPr>
            <p:spPr bwMode="auto">
              <a:xfrm>
                <a:off x="3316" y="674"/>
                <a:ext cx="37" cy="41"/>
              </a:xfrm>
              <a:custGeom>
                <a:avLst/>
                <a:gdLst>
                  <a:gd name="T0" fmla="*/ 63012172 w 8"/>
                  <a:gd name="T1" fmla="*/ 124249908 h 8"/>
                  <a:gd name="T2" fmla="*/ 0 w 8"/>
                  <a:gd name="T3" fmla="*/ 263175513 h 8"/>
                  <a:gd name="T4" fmla="*/ 40607869 w 8"/>
                  <a:gd name="T5" fmla="*/ 512149288 h 8"/>
                  <a:gd name="T6" fmla="*/ 143229041 w 8"/>
                  <a:gd name="T7" fmla="*/ 187961868 h 8"/>
                  <a:gd name="T8" fmla="*/ 143229041 w 8"/>
                  <a:gd name="T9" fmla="*/ 0 h 8"/>
                  <a:gd name="T10" fmla="*/ 63012172 w 8"/>
                  <a:gd name="T11" fmla="*/ 12424990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EAEAEA"/>
              </a:solidFill>
              <a:ln w="3175" cap="rnd">
                <a:solidFill>
                  <a:schemeClr val="bg1"/>
                </a:solidFill>
                <a:round/>
                <a:headEnd/>
                <a:tailEnd/>
              </a:ln>
            </p:spPr>
            <p:txBody>
              <a:bodyPr/>
              <a:lstStyle/>
              <a:p>
                <a:endParaRPr lang="fr-FR"/>
              </a:p>
            </p:txBody>
          </p:sp>
          <p:sp>
            <p:nvSpPr>
              <p:cNvPr id="3229" name="Freeform 155"/>
              <p:cNvSpPr>
                <a:spLocks noChangeAspect="1"/>
              </p:cNvSpPr>
              <p:nvPr/>
            </p:nvSpPr>
            <p:spPr bwMode="auto">
              <a:xfrm>
                <a:off x="2925" y="3030"/>
                <a:ext cx="12" cy="65"/>
              </a:xfrm>
              <a:custGeom>
                <a:avLst/>
                <a:gdLst>
                  <a:gd name="T0" fmla="*/ 8388609 w 3"/>
                  <a:gd name="T1" fmla="*/ 48828126 h 13"/>
                  <a:gd name="T2" fmla="*/ 8388609 w 3"/>
                  <a:gd name="T3" fmla="*/ 634765094 h 13"/>
                  <a:gd name="T4" fmla="*/ 4194305 w 3"/>
                  <a:gd name="T5" fmla="*/ 341796540 h 13"/>
                  <a:gd name="T6" fmla="*/ 8388609 w 3"/>
                  <a:gd name="T7" fmla="*/ 48828126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30" name="Freeform 156"/>
              <p:cNvSpPr>
                <a:spLocks noChangeAspect="1"/>
              </p:cNvSpPr>
              <p:nvPr/>
            </p:nvSpPr>
            <p:spPr bwMode="auto">
              <a:xfrm>
                <a:off x="2953" y="3115"/>
                <a:ext cx="37" cy="37"/>
              </a:xfrm>
              <a:custGeom>
                <a:avLst/>
                <a:gdLst>
                  <a:gd name="T0" fmla="*/ 22177891 w 8"/>
                  <a:gd name="T1" fmla="*/ 22177891 h 8"/>
                  <a:gd name="T2" fmla="*/ 165584911 w 8"/>
                  <a:gd name="T3" fmla="*/ 165584911 h 8"/>
                  <a:gd name="T4" fmla="*/ 85190054 w 8"/>
                  <a:gd name="T5" fmla="*/ 102572720 h 8"/>
                  <a:gd name="T6" fmla="*/ 22177891 w 8"/>
                  <a:gd name="T7" fmla="*/ 2217789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231" name="Freeform 157"/>
              <p:cNvSpPr>
                <a:spLocks noChangeAspect="1"/>
              </p:cNvSpPr>
              <p:nvPr/>
            </p:nvSpPr>
            <p:spPr bwMode="auto">
              <a:xfrm>
                <a:off x="2941" y="3070"/>
                <a:ext cx="33" cy="29"/>
              </a:xfrm>
              <a:custGeom>
                <a:avLst/>
                <a:gdLst>
                  <a:gd name="T0" fmla="*/ 152409044 w 6"/>
                  <a:gd name="T1" fmla="*/ 34575461 h 6"/>
                  <a:gd name="T2" fmla="*/ 838249366 w 6"/>
                  <a:gd name="T3" fmla="*/ 201626728 h 6"/>
                  <a:gd name="T4" fmla="*/ 432980806 w 6"/>
                  <a:gd name="T5" fmla="*/ 132552346 h 6"/>
                  <a:gd name="T6" fmla="*/ 152409044 w 6"/>
                  <a:gd name="T7" fmla="*/ 3457546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232" name="Freeform 158"/>
              <p:cNvSpPr>
                <a:spLocks noChangeAspect="1"/>
              </p:cNvSpPr>
              <p:nvPr/>
            </p:nvSpPr>
            <p:spPr bwMode="auto">
              <a:xfrm>
                <a:off x="3055" y="3197"/>
                <a:ext cx="41" cy="12"/>
              </a:xfrm>
              <a:custGeom>
                <a:avLst/>
                <a:gdLst>
                  <a:gd name="T0" fmla="*/ 0 w 8"/>
                  <a:gd name="T1" fmla="*/ 0 h 2"/>
                  <a:gd name="T2" fmla="*/ 512149288 w 8"/>
                  <a:gd name="T3" fmla="*/ 725593190 h 2"/>
                  <a:gd name="T4" fmla="*/ 263175513 w 8"/>
                  <a:gd name="T5" fmla="*/ 72559319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DDDDDD"/>
              </a:solidFill>
              <a:ln w="3175" cap="rnd">
                <a:solidFill>
                  <a:schemeClr val="bg1"/>
                </a:solidFill>
                <a:round/>
                <a:headEnd/>
                <a:tailEnd/>
              </a:ln>
            </p:spPr>
            <p:txBody>
              <a:bodyPr/>
              <a:lstStyle/>
              <a:p>
                <a:endParaRPr lang="fr-FR"/>
              </a:p>
            </p:txBody>
          </p:sp>
          <p:sp>
            <p:nvSpPr>
              <p:cNvPr id="3233" name="Freeform 159"/>
              <p:cNvSpPr>
                <a:spLocks noChangeAspect="1"/>
              </p:cNvSpPr>
              <p:nvPr/>
            </p:nvSpPr>
            <p:spPr bwMode="auto">
              <a:xfrm>
                <a:off x="3072" y="3217"/>
                <a:ext cx="40" cy="8"/>
              </a:xfrm>
              <a:custGeom>
                <a:avLst/>
                <a:gdLst>
                  <a:gd name="T0" fmla="*/ 12192826 w 9"/>
                  <a:gd name="T1" fmla="*/ 4194304 h 2"/>
                  <a:gd name="T2" fmla="*/ 120442011 w 9"/>
                  <a:gd name="T3" fmla="*/ 4194304 h 2"/>
                  <a:gd name="T4" fmla="*/ 66383207 w 9"/>
                  <a:gd name="T5" fmla="*/ 0 h 2"/>
                  <a:gd name="T6" fmla="*/ 12192826 w 9"/>
                  <a:gd name="T7" fmla="*/ 4194304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34" name="Freeform 160"/>
              <p:cNvSpPr>
                <a:spLocks noChangeAspect="1"/>
              </p:cNvSpPr>
              <p:nvPr/>
            </p:nvSpPr>
            <p:spPr bwMode="auto">
              <a:xfrm>
                <a:off x="3275" y="2157"/>
                <a:ext cx="21" cy="33"/>
              </a:xfrm>
              <a:custGeom>
                <a:avLst/>
                <a:gdLst>
                  <a:gd name="T0" fmla="*/ 254490227 w 4"/>
                  <a:gd name="T1" fmla="*/ 27585909 h 7"/>
                  <a:gd name="T2" fmla="*/ 78498782 w 4"/>
                  <a:gd name="T3" fmla="*/ 75862887 h 7"/>
                  <a:gd name="T4" fmla="*/ 78498782 w 4"/>
                  <a:gd name="T5" fmla="*/ 151728716 h 7"/>
                  <a:gd name="T6" fmla="*/ 254490227 w 4"/>
                  <a:gd name="T7" fmla="*/ 103449088 h 7"/>
                  <a:gd name="T8" fmla="*/ 254490227 w 4"/>
                  <a:gd name="T9" fmla="*/ 27585909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DDDDDD"/>
              </a:solidFill>
              <a:ln w="3175" cap="rnd">
                <a:solidFill>
                  <a:schemeClr val="bg1"/>
                </a:solidFill>
                <a:round/>
                <a:headEnd/>
                <a:tailEnd/>
              </a:ln>
            </p:spPr>
            <p:txBody>
              <a:bodyPr/>
              <a:lstStyle/>
              <a:p>
                <a:endParaRPr lang="fr-FR"/>
              </a:p>
            </p:txBody>
          </p:sp>
          <p:sp>
            <p:nvSpPr>
              <p:cNvPr id="3235" name="Freeform 161"/>
              <p:cNvSpPr>
                <a:spLocks noChangeAspect="1"/>
              </p:cNvSpPr>
              <p:nvPr/>
            </p:nvSpPr>
            <p:spPr bwMode="auto">
              <a:xfrm>
                <a:off x="3455" y="3535"/>
                <a:ext cx="106" cy="94"/>
              </a:xfrm>
              <a:custGeom>
                <a:avLst/>
                <a:gdLst>
                  <a:gd name="T0" fmla="*/ 0 w 21"/>
                  <a:gd name="T1" fmla="*/ 86837798 h 19"/>
                  <a:gd name="T2" fmla="*/ 214897094 w 21"/>
                  <a:gd name="T3" fmla="*/ 44473955 h 19"/>
                  <a:gd name="T4" fmla="*/ 482948423 w 21"/>
                  <a:gd name="T5" fmla="*/ 175848005 h 19"/>
                  <a:gd name="T6" fmla="*/ 761454943 w 21"/>
                  <a:gd name="T7" fmla="*/ 307233909 h 19"/>
                  <a:gd name="T8" fmla="*/ 923261038 w 21"/>
                  <a:gd name="T9" fmla="*/ 605481502 h 19"/>
                  <a:gd name="T10" fmla="*/ 1084718241 w 21"/>
                  <a:gd name="T11" fmla="*/ 650014449 h 19"/>
                  <a:gd name="T12" fmla="*/ 1031609877 w 21"/>
                  <a:gd name="T13" fmla="*/ 781329586 h 19"/>
                  <a:gd name="T14" fmla="*/ 869739174 w 21"/>
                  <a:gd name="T15" fmla="*/ 694124218 h 19"/>
                  <a:gd name="T16" fmla="*/ 816647609 w 21"/>
                  <a:gd name="T17" fmla="*/ 605481502 h 19"/>
                  <a:gd name="T18" fmla="*/ 708362732 w 21"/>
                  <a:gd name="T19" fmla="*/ 474092431 h 19"/>
                  <a:gd name="T20" fmla="*/ 482948423 w 21"/>
                  <a:gd name="T21" fmla="*/ 474092431 h 19"/>
                  <a:gd name="T22" fmla="*/ 376354701 w 21"/>
                  <a:gd name="T23" fmla="*/ 307233909 h 19"/>
                  <a:gd name="T24" fmla="*/ 214897094 w 21"/>
                  <a:gd name="T25" fmla="*/ 175848005 h 19"/>
                  <a:gd name="T26" fmla="*/ 0 w 21"/>
                  <a:gd name="T27" fmla="*/ 8683779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DDDDDD"/>
              </a:solidFill>
              <a:ln w="3175" cap="rnd">
                <a:solidFill>
                  <a:schemeClr val="bg1"/>
                </a:solidFill>
                <a:round/>
                <a:headEnd/>
                <a:tailEnd/>
              </a:ln>
            </p:spPr>
            <p:txBody>
              <a:bodyPr/>
              <a:lstStyle/>
              <a:p>
                <a:endParaRPr lang="fr-FR"/>
              </a:p>
            </p:txBody>
          </p:sp>
          <p:sp>
            <p:nvSpPr>
              <p:cNvPr id="3236" name="Freeform 162"/>
              <p:cNvSpPr>
                <a:spLocks noChangeAspect="1"/>
              </p:cNvSpPr>
              <p:nvPr/>
            </p:nvSpPr>
            <p:spPr bwMode="auto">
              <a:xfrm>
                <a:off x="3300" y="3580"/>
                <a:ext cx="28" cy="40"/>
              </a:xfrm>
              <a:custGeom>
                <a:avLst/>
                <a:gdLst>
                  <a:gd name="T0" fmla="*/ 93359848 w 6"/>
                  <a:gd name="T1" fmla="*/ 0 h 8"/>
                  <a:gd name="T2" fmla="*/ 137421604 w 6"/>
                  <a:gd name="T3" fmla="*/ 341796477 h 8"/>
                  <a:gd name="T4" fmla="*/ 0 w 6"/>
                  <a:gd name="T5" fmla="*/ 244140284 h 8"/>
                  <a:gd name="T6" fmla="*/ 93359848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DDDDDD"/>
              </a:solidFill>
              <a:ln w="3175" cap="rnd">
                <a:solidFill>
                  <a:schemeClr val="bg1"/>
                </a:solidFill>
                <a:round/>
                <a:headEnd/>
                <a:tailEnd/>
              </a:ln>
            </p:spPr>
            <p:txBody>
              <a:bodyPr/>
              <a:lstStyle/>
              <a:p>
                <a:endParaRPr lang="fr-FR"/>
              </a:p>
            </p:txBody>
          </p:sp>
          <p:sp>
            <p:nvSpPr>
              <p:cNvPr id="3237" name="Freeform 163"/>
              <p:cNvSpPr>
                <a:spLocks noChangeAspect="1"/>
              </p:cNvSpPr>
              <p:nvPr/>
            </p:nvSpPr>
            <p:spPr bwMode="auto">
              <a:xfrm>
                <a:off x="3259" y="3478"/>
                <a:ext cx="33" cy="36"/>
              </a:xfrm>
              <a:custGeom>
                <a:avLst/>
                <a:gdLst>
                  <a:gd name="T0" fmla="*/ 280601199 w 6"/>
                  <a:gd name="T1" fmla="*/ 0 h 8"/>
                  <a:gd name="T2" fmla="*/ 432980806 w 6"/>
                  <a:gd name="T3" fmla="*/ 74849814 h 8"/>
                  <a:gd name="T4" fmla="*/ 709313391 w 6"/>
                  <a:gd name="T5" fmla="*/ 105116170 h 8"/>
                  <a:gd name="T6" fmla="*/ 280601199 w 6"/>
                  <a:gd name="T7" fmla="*/ 91474120 h 8"/>
                  <a:gd name="T8" fmla="*/ 0 w 6"/>
                  <a:gd name="T9" fmla="*/ 0 h 8"/>
                  <a:gd name="T10" fmla="*/ 280601199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38" name="Freeform 164"/>
              <p:cNvSpPr>
                <a:spLocks noChangeAspect="1"/>
              </p:cNvSpPr>
              <p:nvPr/>
            </p:nvSpPr>
            <p:spPr bwMode="auto">
              <a:xfrm>
                <a:off x="3601" y="3682"/>
                <a:ext cx="21" cy="24"/>
              </a:xfrm>
              <a:custGeom>
                <a:avLst/>
                <a:gdLst>
                  <a:gd name="T0" fmla="*/ 175448238 w 4"/>
                  <a:gd name="T1" fmla="*/ 0 h 5"/>
                  <a:gd name="T2" fmla="*/ 332969373 w 4"/>
                  <a:gd name="T3" fmla="*/ 90763780 h 5"/>
                  <a:gd name="T4" fmla="*/ 175448238 w 4"/>
                  <a:gd name="T5" fmla="*/ 155573125 h 5"/>
                  <a:gd name="T6" fmla="*/ 0 w 4"/>
                  <a:gd name="T7" fmla="*/ 90763780 h 5"/>
                  <a:gd name="T8" fmla="*/ 175448238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39" name="Freeform 165"/>
              <p:cNvSpPr>
                <a:spLocks noChangeAspect="1"/>
              </p:cNvSpPr>
              <p:nvPr/>
            </p:nvSpPr>
            <p:spPr bwMode="auto">
              <a:xfrm>
                <a:off x="3601" y="3743"/>
                <a:ext cx="17" cy="12"/>
              </a:xfrm>
              <a:custGeom>
                <a:avLst/>
                <a:gdLst>
                  <a:gd name="T0" fmla="*/ 373187961 w 3"/>
                  <a:gd name="T1" fmla="*/ 0 h 3"/>
                  <a:gd name="T2" fmla="*/ 578442088 w 3"/>
                  <a:gd name="T3" fmla="*/ 8388609 h 3"/>
                  <a:gd name="T4" fmla="*/ 373187961 w 3"/>
                  <a:gd name="T5" fmla="*/ 12582912 h 3"/>
                  <a:gd name="T6" fmla="*/ 0 w 3"/>
                  <a:gd name="T7" fmla="*/ 4194305 h 3"/>
                  <a:gd name="T8" fmla="*/ 37318796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0" name="Oval 166"/>
              <p:cNvSpPr>
                <a:spLocks noChangeAspect="1" noChangeArrowheads="1"/>
              </p:cNvSpPr>
              <p:nvPr/>
            </p:nvSpPr>
            <p:spPr bwMode="auto">
              <a:xfrm>
                <a:off x="3561" y="3698"/>
                <a:ext cx="8" cy="8"/>
              </a:xfrm>
              <a:prstGeom prst="ellipse">
                <a:avLst/>
              </a:prstGeom>
              <a:solidFill>
                <a:srgbClr val="DDDDDD"/>
              </a:solidFill>
              <a:ln w="3175" cap="rnd">
                <a:solidFill>
                  <a:schemeClr val="bg1"/>
                </a:solidFill>
                <a:round/>
                <a:headEnd/>
                <a:tailEnd/>
              </a:ln>
            </p:spPr>
            <p:txBody>
              <a:bodyPr/>
              <a:lstStyle/>
              <a:p>
                <a:endParaRPr lang="es-ES"/>
              </a:p>
            </p:txBody>
          </p:sp>
          <p:sp>
            <p:nvSpPr>
              <p:cNvPr id="3241" name="Freeform 167"/>
              <p:cNvSpPr>
                <a:spLocks noChangeAspect="1"/>
              </p:cNvSpPr>
              <p:nvPr/>
            </p:nvSpPr>
            <p:spPr bwMode="auto">
              <a:xfrm>
                <a:off x="3634" y="3747"/>
                <a:ext cx="8" cy="8"/>
              </a:xfrm>
              <a:custGeom>
                <a:avLst/>
                <a:gdLst>
                  <a:gd name="T0" fmla="*/ 4194304 w 2"/>
                  <a:gd name="T1" fmla="*/ 0 h 2"/>
                  <a:gd name="T2" fmla="*/ 8388608 w 2"/>
                  <a:gd name="T3" fmla="*/ 4194304 h 2"/>
                  <a:gd name="T4" fmla="*/ 4194304 w 2"/>
                  <a:gd name="T5" fmla="*/ 8388608 h 2"/>
                  <a:gd name="T6" fmla="*/ 0 w 2"/>
                  <a:gd name="T7" fmla="*/ 4194304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2" name="Oval 168"/>
              <p:cNvSpPr>
                <a:spLocks noChangeAspect="1" noChangeArrowheads="1"/>
              </p:cNvSpPr>
              <p:nvPr/>
            </p:nvSpPr>
            <p:spPr bwMode="auto">
              <a:xfrm>
                <a:off x="3544" y="3682"/>
                <a:ext cx="8" cy="12"/>
              </a:xfrm>
              <a:prstGeom prst="ellipse">
                <a:avLst/>
              </a:prstGeom>
              <a:solidFill>
                <a:srgbClr val="DDDDDD"/>
              </a:solidFill>
              <a:ln w="3175" cap="rnd">
                <a:solidFill>
                  <a:schemeClr val="bg1"/>
                </a:solidFill>
                <a:round/>
                <a:headEnd/>
                <a:tailEnd/>
              </a:ln>
            </p:spPr>
            <p:txBody>
              <a:bodyPr/>
              <a:lstStyle/>
              <a:p>
                <a:endParaRPr lang="es-ES"/>
              </a:p>
            </p:txBody>
          </p:sp>
          <p:sp>
            <p:nvSpPr>
              <p:cNvPr id="3243" name="Freeform 169"/>
              <p:cNvSpPr>
                <a:spLocks noChangeAspect="1"/>
              </p:cNvSpPr>
              <p:nvPr/>
            </p:nvSpPr>
            <p:spPr bwMode="auto">
              <a:xfrm>
                <a:off x="3589" y="3649"/>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4" name="Freeform 170"/>
              <p:cNvSpPr>
                <a:spLocks noChangeAspect="1"/>
              </p:cNvSpPr>
              <p:nvPr/>
            </p:nvSpPr>
            <p:spPr bwMode="auto">
              <a:xfrm>
                <a:off x="3548" y="3653"/>
                <a:ext cx="17" cy="8"/>
              </a:xfrm>
              <a:custGeom>
                <a:avLst/>
                <a:gdLst>
                  <a:gd name="T0" fmla="*/ 373187961 w 3"/>
                  <a:gd name="T1" fmla="*/ 0 h 2"/>
                  <a:gd name="T2" fmla="*/ 578442088 w 3"/>
                  <a:gd name="T3" fmla="*/ 4194304 h 2"/>
                  <a:gd name="T4" fmla="*/ 205254308 w 3"/>
                  <a:gd name="T5" fmla="*/ 8388608 h 2"/>
                  <a:gd name="T6" fmla="*/ 205254308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5" name="Freeform 171"/>
              <p:cNvSpPr>
                <a:spLocks noChangeAspect="1"/>
              </p:cNvSpPr>
              <p:nvPr/>
            </p:nvSpPr>
            <p:spPr bwMode="auto">
              <a:xfrm>
                <a:off x="3536" y="3645"/>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6" name="Freeform 172"/>
              <p:cNvSpPr>
                <a:spLocks noChangeAspect="1"/>
              </p:cNvSpPr>
              <p:nvPr/>
            </p:nvSpPr>
            <p:spPr bwMode="auto">
              <a:xfrm>
                <a:off x="3597" y="3718"/>
                <a:ext cx="17" cy="8"/>
              </a:xfrm>
              <a:custGeom>
                <a:avLst/>
                <a:gdLst>
                  <a:gd name="T0" fmla="*/ 373187961 w 3"/>
                  <a:gd name="T1" fmla="*/ 0 h 2"/>
                  <a:gd name="T2" fmla="*/ 578442088 w 3"/>
                  <a:gd name="T3" fmla="*/ 8388608 h 2"/>
                  <a:gd name="T4" fmla="*/ 205254308 w 3"/>
                  <a:gd name="T5" fmla="*/ 8388608 h 2"/>
                  <a:gd name="T6" fmla="*/ 0 w 3"/>
                  <a:gd name="T7" fmla="*/ 4194304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7" name="Freeform 173"/>
              <p:cNvSpPr>
                <a:spLocks noChangeAspect="1"/>
              </p:cNvSpPr>
              <p:nvPr/>
            </p:nvSpPr>
            <p:spPr bwMode="auto">
              <a:xfrm>
                <a:off x="3573" y="3722"/>
                <a:ext cx="12" cy="8"/>
              </a:xfrm>
              <a:custGeom>
                <a:avLst/>
                <a:gdLst>
                  <a:gd name="T0" fmla="*/ 362796595 w 2"/>
                  <a:gd name="T1" fmla="*/ 4194304 h 2"/>
                  <a:gd name="T2" fmla="*/ 725593190 w 2"/>
                  <a:gd name="T3" fmla="*/ 8388608 h 2"/>
                  <a:gd name="T4" fmla="*/ 362796595 w 2"/>
                  <a:gd name="T5" fmla="*/ 8388608 h 2"/>
                  <a:gd name="T6" fmla="*/ 0 w 2"/>
                  <a:gd name="T7" fmla="*/ 4194304 h 2"/>
                  <a:gd name="T8" fmla="*/ 362796595 w 2"/>
                  <a:gd name="T9" fmla="*/ 419430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DDDDDD"/>
              </a:solidFill>
              <a:ln w="3175" cap="rnd">
                <a:solidFill>
                  <a:schemeClr val="bg1"/>
                </a:solidFill>
                <a:round/>
                <a:headEnd/>
                <a:tailEnd/>
              </a:ln>
            </p:spPr>
            <p:txBody>
              <a:bodyPr/>
              <a:lstStyle/>
              <a:p>
                <a:endParaRPr lang="fr-FR"/>
              </a:p>
            </p:txBody>
          </p:sp>
          <p:sp>
            <p:nvSpPr>
              <p:cNvPr id="3248" name="Freeform 174"/>
              <p:cNvSpPr>
                <a:spLocks noChangeAspect="1"/>
              </p:cNvSpPr>
              <p:nvPr/>
            </p:nvSpPr>
            <p:spPr bwMode="auto">
              <a:xfrm>
                <a:off x="3610" y="3657"/>
                <a:ext cx="8" cy="4"/>
              </a:xfrm>
              <a:custGeom>
                <a:avLst/>
                <a:gdLst>
                  <a:gd name="T0" fmla="*/ 4194304 w 2"/>
                  <a:gd name="T1" fmla="*/ 0 h 1"/>
                  <a:gd name="T2" fmla="*/ 8388608 w 2"/>
                  <a:gd name="T3" fmla="*/ 4194304 h 1"/>
                  <a:gd name="T4" fmla="*/ 4194304 w 2"/>
                  <a:gd name="T5" fmla="*/ 4194304 h 1"/>
                  <a:gd name="T6" fmla="*/ 0 w 2"/>
                  <a:gd name="T7" fmla="*/ 0 h 1"/>
                  <a:gd name="T8" fmla="*/ 4194304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9" name="Freeform 175"/>
              <p:cNvSpPr>
                <a:spLocks noChangeAspect="1"/>
              </p:cNvSpPr>
              <p:nvPr/>
            </p:nvSpPr>
            <p:spPr bwMode="auto">
              <a:xfrm>
                <a:off x="3585" y="3686"/>
                <a:ext cx="16" cy="16"/>
              </a:xfrm>
              <a:custGeom>
                <a:avLst/>
                <a:gdLst>
                  <a:gd name="T0" fmla="*/ 4194304 w 4"/>
                  <a:gd name="T1" fmla="*/ 94264247 h 3"/>
                  <a:gd name="T2" fmla="*/ 12582910 w 4"/>
                  <a:gd name="T3" fmla="*/ 94264247 h 3"/>
                  <a:gd name="T4" fmla="*/ 8388608 w 4"/>
                  <a:gd name="T5" fmla="*/ 206206825 h 3"/>
                  <a:gd name="T6" fmla="*/ 0 w 4"/>
                  <a:gd name="T7" fmla="*/ 296535543 h 3"/>
                  <a:gd name="T8" fmla="*/ 4194304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50" name="Freeform 176"/>
              <p:cNvSpPr>
                <a:spLocks noChangeAspect="1"/>
              </p:cNvSpPr>
              <p:nvPr/>
            </p:nvSpPr>
            <p:spPr bwMode="auto">
              <a:xfrm>
                <a:off x="3658" y="3726"/>
                <a:ext cx="13" cy="17"/>
              </a:xfrm>
              <a:custGeom>
                <a:avLst/>
                <a:gdLst>
                  <a:gd name="T0" fmla="*/ 9210389 w 3"/>
                  <a:gd name="T1" fmla="*/ 205254308 h 3"/>
                  <a:gd name="T2" fmla="*/ 30212242 w 3"/>
                  <a:gd name="T3" fmla="*/ 205254308 h 3"/>
                  <a:gd name="T4" fmla="*/ 21001849 w 3"/>
                  <a:gd name="T5" fmla="*/ 373187961 h 3"/>
                  <a:gd name="T6" fmla="*/ 0 w 3"/>
                  <a:gd name="T7" fmla="*/ 373187961 h 3"/>
                  <a:gd name="T8" fmla="*/ 9210389 w 3"/>
                  <a:gd name="T9" fmla="*/ 20525430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3251" name="Freeform 177"/>
              <p:cNvSpPr>
                <a:spLocks noChangeAspect="1"/>
              </p:cNvSpPr>
              <p:nvPr/>
            </p:nvSpPr>
            <p:spPr bwMode="auto">
              <a:xfrm>
                <a:off x="3699" y="3710"/>
                <a:ext cx="16" cy="12"/>
              </a:xfrm>
              <a:custGeom>
                <a:avLst/>
                <a:gdLst>
                  <a:gd name="T0" fmla="*/ 94264247 w 3"/>
                  <a:gd name="T1" fmla="*/ 0 h 2"/>
                  <a:gd name="T2" fmla="*/ 296535543 w 3"/>
                  <a:gd name="T3" fmla="*/ 0 h 2"/>
                  <a:gd name="T4" fmla="*/ 206206825 w 3"/>
                  <a:gd name="T5" fmla="*/ 362796595 h 2"/>
                  <a:gd name="T6" fmla="*/ 0 w 3"/>
                  <a:gd name="T7" fmla="*/ 725593190 h 2"/>
                  <a:gd name="T8" fmla="*/ 942642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3252" name="Freeform 178"/>
              <p:cNvSpPr>
                <a:spLocks noChangeAspect="1"/>
              </p:cNvSpPr>
              <p:nvPr/>
            </p:nvSpPr>
            <p:spPr bwMode="auto">
              <a:xfrm>
                <a:off x="3626" y="3506"/>
                <a:ext cx="45" cy="33"/>
              </a:xfrm>
              <a:custGeom>
                <a:avLst/>
                <a:gdLst>
                  <a:gd name="T0" fmla="*/ 292968436 w 9"/>
                  <a:gd name="T1" fmla="*/ 27585909 h 7"/>
                  <a:gd name="T2" fmla="*/ 439452774 w 9"/>
                  <a:gd name="T3" fmla="*/ 151728716 h 7"/>
                  <a:gd name="T4" fmla="*/ 390624634 w 9"/>
                  <a:gd name="T5" fmla="*/ 179314559 h 7"/>
                  <a:gd name="T6" fmla="*/ 195312317 w 9"/>
                  <a:gd name="T7" fmla="*/ 151728716 h 7"/>
                  <a:gd name="T8" fmla="*/ 244140297 w 9"/>
                  <a:gd name="T9" fmla="*/ 103449088 h 7"/>
                  <a:gd name="T10" fmla="*/ 97656159 w 9"/>
                  <a:gd name="T11" fmla="*/ 130047835 h 7"/>
                  <a:gd name="T12" fmla="*/ 48828079 w 9"/>
                  <a:gd name="T13" fmla="*/ 48277007 h 7"/>
                  <a:gd name="T14" fmla="*/ 292968436 w 9"/>
                  <a:gd name="T15" fmla="*/ 2758590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DDDDDD"/>
              </a:solidFill>
              <a:ln w="3175" cap="rnd">
                <a:solidFill>
                  <a:schemeClr val="bg1"/>
                </a:solidFill>
                <a:round/>
                <a:headEnd/>
                <a:tailEnd/>
              </a:ln>
            </p:spPr>
            <p:txBody>
              <a:bodyPr/>
              <a:lstStyle/>
              <a:p>
                <a:endParaRPr lang="fr-FR"/>
              </a:p>
            </p:txBody>
          </p:sp>
          <p:sp>
            <p:nvSpPr>
              <p:cNvPr id="3253" name="Freeform 179"/>
              <p:cNvSpPr>
                <a:spLocks noChangeAspect="1"/>
              </p:cNvSpPr>
              <p:nvPr/>
            </p:nvSpPr>
            <p:spPr bwMode="auto">
              <a:xfrm>
                <a:off x="3626" y="3563"/>
                <a:ext cx="24" cy="49"/>
              </a:xfrm>
              <a:custGeom>
                <a:avLst/>
                <a:gdLst>
                  <a:gd name="T0" fmla="*/ 0 w 5"/>
                  <a:gd name="T1" fmla="*/ 40554766 h 10"/>
                  <a:gd name="T2" fmla="*/ 123162001 w 5"/>
                  <a:gd name="T3" fmla="*/ 79754232 h 10"/>
                  <a:gd name="T4" fmla="*/ 123162001 w 5"/>
                  <a:gd name="T5" fmla="*/ 351596426 h 10"/>
                  <a:gd name="T6" fmla="*/ 32411076 w 5"/>
                  <a:gd name="T7" fmla="*/ 271828612 h 10"/>
                  <a:gd name="T8" fmla="*/ 90763780 w 5"/>
                  <a:gd name="T9" fmla="*/ 198718287 h 10"/>
                  <a:gd name="T10" fmla="*/ 0 w 5"/>
                  <a:gd name="T11" fmla="*/ 40554766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DDDDDD"/>
              </a:solidFill>
              <a:ln w="3175" cap="rnd">
                <a:solidFill>
                  <a:schemeClr val="bg1"/>
                </a:solidFill>
                <a:round/>
                <a:headEnd/>
                <a:tailEnd/>
              </a:ln>
            </p:spPr>
            <p:txBody>
              <a:bodyPr/>
              <a:lstStyle/>
              <a:p>
                <a:endParaRPr lang="fr-FR"/>
              </a:p>
            </p:txBody>
          </p:sp>
          <p:sp>
            <p:nvSpPr>
              <p:cNvPr id="3254" name="Freeform 180"/>
              <p:cNvSpPr>
                <a:spLocks noChangeAspect="1"/>
              </p:cNvSpPr>
              <p:nvPr/>
            </p:nvSpPr>
            <p:spPr bwMode="auto">
              <a:xfrm>
                <a:off x="3610" y="3563"/>
                <a:ext cx="12" cy="17"/>
              </a:xfrm>
              <a:custGeom>
                <a:avLst/>
                <a:gdLst>
                  <a:gd name="T0" fmla="*/ 0 w 3"/>
                  <a:gd name="T1" fmla="*/ 0 h 3"/>
                  <a:gd name="T2" fmla="*/ 8388609 w 3"/>
                  <a:gd name="T3" fmla="*/ 373187961 h 3"/>
                  <a:gd name="T4" fmla="*/ 4194305 w 3"/>
                  <a:gd name="T5" fmla="*/ 578442088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DDDDDD"/>
              </a:solidFill>
              <a:ln w="3175" cap="rnd">
                <a:solidFill>
                  <a:schemeClr val="bg1"/>
                </a:solidFill>
                <a:round/>
                <a:headEnd/>
                <a:tailEnd/>
              </a:ln>
            </p:spPr>
            <p:txBody>
              <a:bodyPr/>
              <a:lstStyle/>
              <a:p>
                <a:endParaRPr lang="fr-FR"/>
              </a:p>
            </p:txBody>
          </p:sp>
          <p:sp>
            <p:nvSpPr>
              <p:cNvPr id="3255" name="Freeform 181"/>
              <p:cNvSpPr>
                <a:spLocks noChangeAspect="1"/>
              </p:cNvSpPr>
              <p:nvPr/>
            </p:nvSpPr>
            <p:spPr bwMode="auto">
              <a:xfrm>
                <a:off x="3495" y="3804"/>
                <a:ext cx="176" cy="65"/>
              </a:xfrm>
              <a:custGeom>
                <a:avLst/>
                <a:gdLst>
                  <a:gd name="T0" fmla="*/ 116482109 w 36"/>
                  <a:gd name="T1" fmla="*/ 0 h 13"/>
                  <a:gd name="T2" fmla="*/ 38175606 w 36"/>
                  <a:gd name="T3" fmla="*/ 195312503 h 13"/>
                  <a:gd name="T4" fmla="*/ 38175606 w 36"/>
                  <a:gd name="T5" fmla="*/ 341796540 h 13"/>
                  <a:gd name="T6" fmla="*/ 459527357 w 36"/>
                  <a:gd name="T7" fmla="*/ 390625005 h 13"/>
                  <a:gd name="T8" fmla="*/ 607985250 w 36"/>
                  <a:gd name="T9" fmla="*/ 488280977 h 13"/>
                  <a:gd name="T10" fmla="*/ 647775000 w 36"/>
                  <a:gd name="T11" fmla="*/ 634765094 h 13"/>
                  <a:gd name="T12" fmla="*/ 1295601940 w 36"/>
                  <a:gd name="T13" fmla="*/ 537108802 h 13"/>
                  <a:gd name="T14" fmla="*/ 1333791577 w 36"/>
                  <a:gd name="T15" fmla="*/ 390625005 h 13"/>
                  <a:gd name="T16" fmla="*/ 1107298603 w 36"/>
                  <a:gd name="T17" fmla="*/ 439452831 h 13"/>
                  <a:gd name="T18" fmla="*/ 1107298603 w 36"/>
                  <a:gd name="T19" fmla="*/ 292968794 h 13"/>
                  <a:gd name="T20" fmla="*/ 842289335 w 36"/>
                  <a:gd name="T21" fmla="*/ 292968794 h 13"/>
                  <a:gd name="T22" fmla="*/ 647775000 w 36"/>
                  <a:gd name="T23" fmla="*/ 195312503 h 13"/>
                  <a:gd name="T24" fmla="*/ 421348671 w 36"/>
                  <a:gd name="T25" fmla="*/ 244140488 h 13"/>
                  <a:gd name="T26" fmla="*/ 265009658 w 36"/>
                  <a:gd name="T27" fmla="*/ 97656251 h 13"/>
                  <a:gd name="T28" fmla="*/ 116482109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DDDDDD"/>
              </a:solidFill>
              <a:ln w="3175" cap="rnd">
                <a:solidFill>
                  <a:schemeClr val="bg1"/>
                </a:solidFill>
                <a:round/>
                <a:headEnd/>
                <a:tailEnd/>
              </a:ln>
            </p:spPr>
            <p:txBody>
              <a:bodyPr/>
              <a:lstStyle/>
              <a:p>
                <a:endParaRPr lang="fr-FR"/>
              </a:p>
            </p:txBody>
          </p:sp>
          <p:sp>
            <p:nvSpPr>
              <p:cNvPr id="3256" name="Freeform 182"/>
              <p:cNvSpPr>
                <a:spLocks noChangeAspect="1"/>
              </p:cNvSpPr>
              <p:nvPr/>
            </p:nvSpPr>
            <p:spPr bwMode="auto">
              <a:xfrm>
                <a:off x="3748" y="3730"/>
                <a:ext cx="37" cy="66"/>
              </a:xfrm>
              <a:custGeom>
                <a:avLst/>
                <a:gdLst>
                  <a:gd name="T0" fmla="*/ 631241478 w 7"/>
                  <a:gd name="T1" fmla="*/ 114320780 h 13"/>
                  <a:gd name="T2" fmla="*/ 0 w 7"/>
                  <a:gd name="T3" fmla="*/ 694718152 h 13"/>
                  <a:gd name="T4" fmla="*/ 0 w 7"/>
                  <a:gd name="T5" fmla="*/ 524316356 h 13"/>
                  <a:gd name="T6" fmla="*/ 83458256 w 7"/>
                  <a:gd name="T7" fmla="*/ 284719043 h 13"/>
                  <a:gd name="T8" fmla="*/ 631241478 w 7"/>
                  <a:gd name="T9" fmla="*/ 11432078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DDDDDD"/>
              </a:solidFill>
              <a:ln w="3175" cap="rnd">
                <a:solidFill>
                  <a:schemeClr val="bg1"/>
                </a:solidFill>
                <a:round/>
                <a:headEnd/>
                <a:tailEnd/>
              </a:ln>
            </p:spPr>
            <p:txBody>
              <a:bodyPr/>
              <a:lstStyle/>
              <a:p>
                <a:endParaRPr lang="fr-FR"/>
              </a:p>
            </p:txBody>
          </p:sp>
          <p:sp>
            <p:nvSpPr>
              <p:cNvPr id="3257" name="Freeform 183"/>
              <p:cNvSpPr>
                <a:spLocks noChangeAspect="1"/>
              </p:cNvSpPr>
              <p:nvPr/>
            </p:nvSpPr>
            <p:spPr bwMode="auto">
              <a:xfrm>
                <a:off x="3711" y="3800"/>
                <a:ext cx="25" cy="32"/>
              </a:xfrm>
              <a:custGeom>
                <a:avLst/>
                <a:gdLst>
                  <a:gd name="T0" fmla="*/ 97656243 w 5"/>
                  <a:gd name="T1" fmla="*/ 20024287 h 7"/>
                  <a:gd name="T2" fmla="*/ 244140467 w 5"/>
                  <a:gd name="T3" fmla="*/ 107183550 h 7"/>
                  <a:gd name="T4" fmla="*/ 48828121 w 5"/>
                  <a:gd name="T5" fmla="*/ 91539541 h 7"/>
                  <a:gd name="T6" fmla="*/ 97656243 w 5"/>
                  <a:gd name="T7" fmla="*/ 2002428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DDDDDD"/>
              </a:solidFill>
              <a:ln w="3175" cap="rnd">
                <a:solidFill>
                  <a:schemeClr val="bg1"/>
                </a:solidFill>
                <a:round/>
                <a:headEnd/>
                <a:tailEnd/>
              </a:ln>
            </p:spPr>
            <p:txBody>
              <a:bodyPr/>
              <a:lstStyle/>
              <a:p>
                <a:endParaRPr lang="fr-FR"/>
              </a:p>
            </p:txBody>
          </p:sp>
          <p:sp>
            <p:nvSpPr>
              <p:cNvPr id="3258" name="Freeform 184"/>
              <p:cNvSpPr>
                <a:spLocks noChangeAspect="1"/>
              </p:cNvSpPr>
              <p:nvPr/>
            </p:nvSpPr>
            <p:spPr bwMode="auto">
              <a:xfrm>
                <a:off x="3715" y="3743"/>
                <a:ext cx="17" cy="8"/>
              </a:xfrm>
              <a:custGeom>
                <a:avLst/>
                <a:gdLst>
                  <a:gd name="T0" fmla="*/ 373187961 w 3"/>
                  <a:gd name="T1" fmla="*/ 0 h 2"/>
                  <a:gd name="T2" fmla="*/ 578442088 w 3"/>
                  <a:gd name="T3" fmla="*/ 4194304 h 2"/>
                  <a:gd name="T4" fmla="*/ 205254308 w 3"/>
                  <a:gd name="T5" fmla="*/ 4194304 h 2"/>
                  <a:gd name="T6" fmla="*/ 0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59" name="Freeform 185"/>
              <p:cNvSpPr>
                <a:spLocks noChangeAspect="1"/>
              </p:cNvSpPr>
              <p:nvPr/>
            </p:nvSpPr>
            <p:spPr bwMode="auto">
              <a:xfrm>
                <a:off x="3687" y="3682"/>
                <a:ext cx="12" cy="12"/>
              </a:xfrm>
              <a:custGeom>
                <a:avLst/>
                <a:gdLst>
                  <a:gd name="T0" fmla="*/ 8388609 w 3"/>
                  <a:gd name="T1" fmla="*/ 362796595 h 2"/>
                  <a:gd name="T2" fmla="*/ 12582912 w 3"/>
                  <a:gd name="T3" fmla="*/ 725593190 h 2"/>
                  <a:gd name="T4" fmla="*/ 4194305 w 3"/>
                  <a:gd name="T5" fmla="*/ 725593190 h 2"/>
                  <a:gd name="T6" fmla="*/ 0 w 3"/>
                  <a:gd name="T7" fmla="*/ 362796595 h 2"/>
                  <a:gd name="T8" fmla="*/ 838860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60" name="Freeform 186"/>
              <p:cNvSpPr>
                <a:spLocks noChangeAspect="1"/>
              </p:cNvSpPr>
              <p:nvPr/>
            </p:nvSpPr>
            <p:spPr bwMode="auto">
              <a:xfrm>
                <a:off x="3618" y="3437"/>
                <a:ext cx="20" cy="16"/>
              </a:xfrm>
              <a:custGeom>
                <a:avLst/>
                <a:gdLst>
                  <a:gd name="T0" fmla="*/ 97656153 w 4"/>
                  <a:gd name="T1" fmla="*/ 94264247 h 3"/>
                  <a:gd name="T2" fmla="*/ 195312307 w 4"/>
                  <a:gd name="T3" fmla="*/ 206206825 h 3"/>
                  <a:gd name="T4" fmla="*/ 97656153 w 4"/>
                  <a:gd name="T5" fmla="*/ 206206825 h 3"/>
                  <a:gd name="T6" fmla="*/ 0 w 4"/>
                  <a:gd name="T7" fmla="*/ 94264247 h 3"/>
                  <a:gd name="T8" fmla="*/ 97656153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261" name="Freeform 187"/>
              <p:cNvSpPr>
                <a:spLocks noChangeAspect="1"/>
              </p:cNvSpPr>
              <p:nvPr/>
            </p:nvSpPr>
            <p:spPr bwMode="auto">
              <a:xfrm>
                <a:off x="3642" y="3421"/>
                <a:ext cx="25" cy="24"/>
              </a:xfrm>
              <a:custGeom>
                <a:avLst/>
                <a:gdLst>
                  <a:gd name="T0" fmla="*/ 195312325 w 5"/>
                  <a:gd name="T1" fmla="*/ 0 h 5"/>
                  <a:gd name="T2" fmla="*/ 97656243 w 5"/>
                  <a:gd name="T3" fmla="*/ 32411076 h 5"/>
                  <a:gd name="T4" fmla="*/ 48828121 w 5"/>
                  <a:gd name="T5" fmla="*/ 123162001 h 5"/>
                  <a:gd name="T6" fmla="*/ 146484224 w 5"/>
                  <a:gd name="T7" fmla="*/ 64809326 h 5"/>
                  <a:gd name="T8" fmla="*/ 19531232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DDDDDD"/>
              </a:solidFill>
              <a:ln w="3175" cap="rnd">
                <a:solidFill>
                  <a:schemeClr val="bg1"/>
                </a:solidFill>
                <a:round/>
                <a:headEnd/>
                <a:tailEnd/>
              </a:ln>
            </p:spPr>
            <p:txBody>
              <a:bodyPr/>
              <a:lstStyle/>
              <a:p>
                <a:endParaRPr lang="fr-FR"/>
              </a:p>
            </p:txBody>
          </p:sp>
          <p:sp>
            <p:nvSpPr>
              <p:cNvPr id="3262" name="Freeform 188"/>
              <p:cNvSpPr>
                <a:spLocks noChangeAspect="1"/>
              </p:cNvSpPr>
              <p:nvPr/>
            </p:nvSpPr>
            <p:spPr bwMode="auto">
              <a:xfrm>
                <a:off x="3320" y="1868"/>
                <a:ext cx="82" cy="61"/>
              </a:xfrm>
              <a:custGeom>
                <a:avLst/>
                <a:gdLst>
                  <a:gd name="T0" fmla="*/ 524520849 w 17"/>
                  <a:gd name="T1" fmla="*/ 46282113 h 13"/>
                  <a:gd name="T2" fmla="*/ 197801739 w 17"/>
                  <a:gd name="T3" fmla="*/ 196226169 h 13"/>
                  <a:gd name="T4" fmla="*/ 130129465 w 17"/>
                  <a:gd name="T5" fmla="*/ 315379292 h 13"/>
                  <a:gd name="T6" fmla="*/ 67985205 w 17"/>
                  <a:gd name="T7" fmla="*/ 289986407 h 13"/>
                  <a:gd name="T8" fmla="*/ 130129465 w 17"/>
                  <a:gd name="T9" fmla="*/ 196226169 h 13"/>
                  <a:gd name="T10" fmla="*/ 0 w 17"/>
                  <a:gd name="T11" fmla="*/ 119150983 h 13"/>
                  <a:gd name="T12" fmla="*/ 96109321 w 17"/>
                  <a:gd name="T13" fmla="*/ 46282113 h 13"/>
                  <a:gd name="T14" fmla="*/ 395916506 w 17"/>
                  <a:gd name="T15" fmla="*/ 0 h 13"/>
                  <a:gd name="T16" fmla="*/ 524520849 w 17"/>
                  <a:gd name="T17" fmla="*/ 25392838 h 13"/>
                  <a:gd name="T18" fmla="*/ 524520849 w 17"/>
                  <a:gd name="T19" fmla="*/ 462821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DDDDD"/>
              </a:solidFill>
              <a:ln w="3175" cap="rnd">
                <a:solidFill>
                  <a:schemeClr val="bg1"/>
                </a:solidFill>
                <a:round/>
                <a:headEnd/>
                <a:tailEnd/>
              </a:ln>
            </p:spPr>
            <p:txBody>
              <a:bodyPr/>
              <a:lstStyle/>
              <a:p>
                <a:endParaRPr lang="fr-FR"/>
              </a:p>
            </p:txBody>
          </p:sp>
          <p:sp>
            <p:nvSpPr>
              <p:cNvPr id="3263" name="Freeform 189"/>
              <p:cNvSpPr>
                <a:spLocks noChangeAspect="1"/>
              </p:cNvSpPr>
              <p:nvPr/>
            </p:nvSpPr>
            <p:spPr bwMode="auto">
              <a:xfrm>
                <a:off x="3324" y="1819"/>
                <a:ext cx="57" cy="37"/>
              </a:xfrm>
              <a:custGeom>
                <a:avLst/>
                <a:gdLst>
                  <a:gd name="T0" fmla="*/ 193353591 w 12"/>
                  <a:gd name="T1" fmla="*/ 0 h 8"/>
                  <a:gd name="T2" fmla="*/ 333514190 w 12"/>
                  <a:gd name="T3" fmla="*/ 102572720 h 8"/>
                  <a:gd name="T4" fmla="*/ 222870765 w 12"/>
                  <a:gd name="T5" fmla="*/ 102572720 h 8"/>
                  <a:gd name="T6" fmla="*/ 193353591 w 12"/>
                  <a:gd name="T7" fmla="*/ 165584911 h 8"/>
                  <a:gd name="T8" fmla="*/ 81399128 w 12"/>
                  <a:gd name="T9" fmla="*/ 102572720 h 8"/>
                  <a:gd name="T10" fmla="*/ 29575267 w 12"/>
                  <a:gd name="T11" fmla="*/ 63012172 h 8"/>
                  <a:gd name="T12" fmla="*/ 170002142 w 12"/>
                  <a:gd name="T13" fmla="*/ 40607869 h 8"/>
                  <a:gd name="T14" fmla="*/ 193353591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DDDDD"/>
              </a:solidFill>
              <a:ln w="3175" cap="rnd">
                <a:solidFill>
                  <a:schemeClr val="bg1"/>
                </a:solidFill>
                <a:round/>
                <a:headEnd/>
                <a:tailEnd/>
              </a:ln>
            </p:spPr>
            <p:txBody>
              <a:bodyPr/>
              <a:lstStyle/>
              <a:p>
                <a:endParaRPr lang="fr-FR"/>
              </a:p>
            </p:txBody>
          </p:sp>
          <p:sp>
            <p:nvSpPr>
              <p:cNvPr id="3264" name="Freeform 190"/>
              <p:cNvSpPr>
                <a:spLocks noChangeAspect="1"/>
              </p:cNvSpPr>
              <p:nvPr/>
            </p:nvSpPr>
            <p:spPr bwMode="auto">
              <a:xfrm>
                <a:off x="4017" y="3804"/>
                <a:ext cx="155" cy="94"/>
              </a:xfrm>
              <a:custGeom>
                <a:avLst/>
                <a:gdLst>
                  <a:gd name="T0" fmla="*/ 1025390148 w 31"/>
                  <a:gd name="T1" fmla="*/ 307233909 h 19"/>
                  <a:gd name="T2" fmla="*/ 1464843799 w 31"/>
                  <a:gd name="T3" fmla="*/ 44473955 h 19"/>
                  <a:gd name="T4" fmla="*/ 1416014372 w 31"/>
                  <a:gd name="T5" fmla="*/ 0 h 19"/>
                  <a:gd name="T6" fmla="*/ 927734492 w 31"/>
                  <a:gd name="T7" fmla="*/ 220029016 h 19"/>
                  <a:gd name="T8" fmla="*/ 781250048 w 31"/>
                  <a:gd name="T9" fmla="*/ 262685764 h 19"/>
                  <a:gd name="T10" fmla="*/ 488281320 w 31"/>
                  <a:gd name="T11" fmla="*/ 220029016 h 19"/>
                  <a:gd name="T12" fmla="*/ 341796876 w 31"/>
                  <a:gd name="T13" fmla="*/ 175848005 h 19"/>
                  <a:gd name="T14" fmla="*/ 341796876 w 31"/>
                  <a:gd name="T15" fmla="*/ 307233909 h 19"/>
                  <a:gd name="T16" fmla="*/ 48828128 w 31"/>
                  <a:gd name="T17" fmla="*/ 351710892 h 19"/>
                  <a:gd name="T18" fmla="*/ 0 w 31"/>
                  <a:gd name="T19" fmla="*/ 605481502 h 19"/>
                  <a:gd name="T20" fmla="*/ 244140660 w 31"/>
                  <a:gd name="T21" fmla="*/ 694124218 h 19"/>
                  <a:gd name="T22" fmla="*/ 439452852 w 31"/>
                  <a:gd name="T23" fmla="*/ 694124218 h 19"/>
                  <a:gd name="T24" fmla="*/ 585937616 w 31"/>
                  <a:gd name="T25" fmla="*/ 781329586 h 19"/>
                  <a:gd name="T26" fmla="*/ 781250048 w 31"/>
                  <a:gd name="T27" fmla="*/ 605481502 h 19"/>
                  <a:gd name="T28" fmla="*/ 927734492 w 31"/>
                  <a:gd name="T29" fmla="*/ 474092431 h 19"/>
                  <a:gd name="T30" fmla="*/ 1123045164 w 31"/>
                  <a:gd name="T31" fmla="*/ 474092431 h 19"/>
                  <a:gd name="T32" fmla="*/ 1123045164 w 31"/>
                  <a:gd name="T33" fmla="*/ 429618377 h 19"/>
                  <a:gd name="T34" fmla="*/ 1025390148 w 31"/>
                  <a:gd name="T35" fmla="*/ 30723390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DDDDDD"/>
              </a:solidFill>
              <a:ln w="3175" cap="rnd">
                <a:solidFill>
                  <a:schemeClr val="bg1"/>
                </a:solidFill>
                <a:round/>
                <a:headEnd/>
                <a:tailEnd/>
              </a:ln>
            </p:spPr>
            <p:txBody>
              <a:bodyPr/>
              <a:lstStyle/>
              <a:p>
                <a:endParaRPr lang="fr-FR"/>
              </a:p>
            </p:txBody>
          </p:sp>
        </p:grpSp>
        <p:grpSp>
          <p:nvGrpSpPr>
            <p:cNvPr id="3081" name="Group 191"/>
            <p:cNvGrpSpPr>
              <a:grpSpLocks/>
            </p:cNvGrpSpPr>
            <p:nvPr/>
          </p:nvGrpSpPr>
          <p:grpSpPr bwMode="auto">
            <a:xfrm>
              <a:off x="1506" y="2520"/>
              <a:ext cx="1130" cy="1251"/>
              <a:chOff x="4560" y="2928"/>
              <a:chExt cx="1130" cy="1251"/>
            </a:xfrm>
          </p:grpSpPr>
          <p:sp>
            <p:nvSpPr>
              <p:cNvPr id="3082" name="Freeform 192"/>
              <p:cNvSpPr>
                <a:spLocks noChangeAspect="1"/>
              </p:cNvSpPr>
              <p:nvPr/>
            </p:nvSpPr>
            <p:spPr bwMode="auto">
              <a:xfrm>
                <a:off x="5262" y="3862"/>
                <a:ext cx="73" cy="57"/>
              </a:xfrm>
              <a:custGeom>
                <a:avLst/>
                <a:gdLst>
                  <a:gd name="T0" fmla="*/ 364418243 w 15"/>
                  <a:gd name="T1" fmla="*/ 0 h 12"/>
                  <a:gd name="T2" fmla="*/ 364418243 w 15"/>
                  <a:gd name="T3" fmla="*/ 110918887 h 12"/>
                  <a:gd name="T4" fmla="*/ 543776901 w 15"/>
                  <a:gd name="T5" fmla="*/ 110918887 h 12"/>
                  <a:gd name="T6" fmla="*/ 364418243 w 15"/>
                  <a:gd name="T7" fmla="*/ 333514190 h 12"/>
                  <a:gd name="T8" fmla="*/ 291094103 w 15"/>
                  <a:gd name="T9" fmla="*/ 303993899 h 12"/>
                  <a:gd name="T10" fmla="*/ 179039793 w 15"/>
                  <a:gd name="T11" fmla="*/ 222870765 h 12"/>
                  <a:gd name="T12" fmla="*/ 0 w 15"/>
                  <a:gd name="T13" fmla="*/ 170002142 h 12"/>
                  <a:gd name="T14" fmla="*/ 215894545 w 15"/>
                  <a:gd name="T15" fmla="*/ 81399128 h 12"/>
                  <a:gd name="T16" fmla="*/ 364418243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3" name="Freeform 193"/>
              <p:cNvSpPr>
                <a:spLocks noChangeAspect="1"/>
              </p:cNvSpPr>
              <p:nvPr/>
            </p:nvSpPr>
            <p:spPr bwMode="auto">
              <a:xfrm>
                <a:off x="5356" y="3853"/>
                <a:ext cx="36" cy="29"/>
              </a:xfrm>
              <a:custGeom>
                <a:avLst/>
                <a:gdLst>
                  <a:gd name="T0" fmla="*/ 43910277 w 8"/>
                  <a:gd name="T1" fmla="*/ 0 h 6"/>
                  <a:gd name="T2" fmla="*/ 105116170 w 8"/>
                  <a:gd name="T3" fmla="*/ 167114728 h 6"/>
                  <a:gd name="T4" fmla="*/ 0 w 8"/>
                  <a:gd name="T5" fmla="*/ 103650491 h 6"/>
                  <a:gd name="T6" fmla="*/ 0 w 8"/>
                  <a:gd name="T7" fmla="*/ 34575461 h 6"/>
                  <a:gd name="T8" fmla="*/ 4391027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4" name="Freeform 194"/>
              <p:cNvSpPr>
                <a:spLocks noChangeAspect="1"/>
              </p:cNvSpPr>
              <p:nvPr/>
            </p:nvSpPr>
            <p:spPr bwMode="auto">
              <a:xfrm>
                <a:off x="5192" y="3927"/>
                <a:ext cx="33" cy="28"/>
              </a:xfrm>
              <a:custGeom>
                <a:avLst/>
                <a:gdLst>
                  <a:gd name="T0" fmla="*/ 151728716 w 7"/>
                  <a:gd name="T1" fmla="*/ 24056034 h 6"/>
                  <a:gd name="T2" fmla="*/ 103449088 w 7"/>
                  <a:gd name="T3" fmla="*/ 93359848 h 6"/>
                  <a:gd name="T4" fmla="*/ 0 w 7"/>
                  <a:gd name="T5" fmla="*/ 112261484 h 6"/>
                  <a:gd name="T6" fmla="*/ 48277007 w 7"/>
                  <a:gd name="T7" fmla="*/ 44103887 h 6"/>
                  <a:gd name="T8" fmla="*/ 151728716 w 7"/>
                  <a:gd name="T9" fmla="*/ 240560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5" name="Freeform 195"/>
              <p:cNvSpPr>
                <a:spLocks noChangeAspect="1"/>
              </p:cNvSpPr>
              <p:nvPr/>
            </p:nvSpPr>
            <p:spPr bwMode="auto">
              <a:xfrm>
                <a:off x="5205" y="3959"/>
                <a:ext cx="28" cy="17"/>
              </a:xfrm>
              <a:custGeom>
                <a:avLst/>
                <a:gdLst>
                  <a:gd name="T0" fmla="*/ 335582246 w 5"/>
                  <a:gd name="T1" fmla="*/ 0 h 3"/>
                  <a:gd name="T2" fmla="*/ 666318927 w 5"/>
                  <a:gd name="T3" fmla="*/ 373187961 h 3"/>
                  <a:gd name="T4" fmla="*/ 183751476 w 5"/>
                  <a:gd name="T5" fmla="*/ 373187961 h 3"/>
                  <a:gd name="T6" fmla="*/ 335582246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6" name="Freeform 196"/>
              <p:cNvSpPr>
                <a:spLocks noChangeAspect="1"/>
              </p:cNvSpPr>
              <p:nvPr/>
            </p:nvSpPr>
            <p:spPr bwMode="auto">
              <a:xfrm>
                <a:off x="4560" y="3552"/>
                <a:ext cx="754" cy="619"/>
              </a:xfrm>
              <a:custGeom>
                <a:avLst/>
                <a:gdLst>
                  <a:gd name="T0" fmla="*/ 855270517 w 154"/>
                  <a:gd name="T1" fmla="*/ 2147483647 h 126"/>
                  <a:gd name="T2" fmla="*/ 1123712272 w 154"/>
                  <a:gd name="T3" fmla="*/ 2147483647 h 126"/>
                  <a:gd name="T4" fmla="*/ 965211429 w 154"/>
                  <a:gd name="T5" fmla="*/ 2147483647 h 126"/>
                  <a:gd name="T6" fmla="*/ 1123712272 w 154"/>
                  <a:gd name="T7" fmla="*/ 2147483647 h 126"/>
                  <a:gd name="T8" fmla="*/ 934522505 w 154"/>
                  <a:gd name="T9" fmla="*/ 2147483647 h 126"/>
                  <a:gd name="T10" fmla="*/ 1164048005 w 154"/>
                  <a:gd name="T11" fmla="*/ 2147483647 h 126"/>
                  <a:gd name="T12" fmla="*/ 1203031944 w 154"/>
                  <a:gd name="T13" fmla="*/ 2147483647 h 126"/>
                  <a:gd name="T14" fmla="*/ 1353223671 w 154"/>
                  <a:gd name="T15" fmla="*/ 1686918671 h 126"/>
                  <a:gd name="T16" fmla="*/ 1314582537 w 154"/>
                  <a:gd name="T17" fmla="*/ 1408390590 h 126"/>
                  <a:gd name="T18" fmla="*/ 1084796017 w 154"/>
                  <a:gd name="T19" fmla="*/ 1203413997 h 126"/>
                  <a:gd name="T20" fmla="*/ 815020016 w 154"/>
                  <a:gd name="T21" fmla="*/ 1285172598 h 126"/>
                  <a:gd name="T22" fmla="*/ 656451646 w 154"/>
                  <a:gd name="T23" fmla="*/ 1163418196 h 126"/>
                  <a:gd name="T24" fmla="*/ 229511634 w 154"/>
                  <a:gd name="T25" fmla="*/ 1245192518 h 126"/>
                  <a:gd name="T26" fmla="*/ 268495729 w 154"/>
                  <a:gd name="T27" fmla="*/ 925219823 h 126"/>
                  <a:gd name="T28" fmla="*/ 190870657 w 154"/>
                  <a:gd name="T29" fmla="*/ 761685643 h 126"/>
                  <a:gd name="T30" fmla="*/ 38984203 w 154"/>
                  <a:gd name="T31" fmla="*/ 483506403 h 126"/>
                  <a:gd name="T32" fmla="*/ 546510107 w 154"/>
                  <a:gd name="T33" fmla="*/ 278176175 h 126"/>
                  <a:gd name="T34" fmla="*/ 656451646 w 154"/>
                  <a:gd name="T35" fmla="*/ 41709644 h 126"/>
                  <a:gd name="T36" fmla="*/ 1123712272 w 154"/>
                  <a:gd name="T37" fmla="*/ 123484339 h 126"/>
                  <a:gd name="T38" fmla="*/ 1899748349 w 154"/>
                  <a:gd name="T39" fmla="*/ 81774262 h 126"/>
                  <a:gd name="T40" fmla="*/ 2147483647 w 154"/>
                  <a:gd name="T41" fmla="*/ 204906872 h 126"/>
                  <a:gd name="T42" fmla="*/ 2147483647 w 154"/>
                  <a:gd name="T43" fmla="*/ 278176175 h 126"/>
                  <a:gd name="T44" fmla="*/ 2147483647 w 154"/>
                  <a:gd name="T45" fmla="*/ 319971988 h 126"/>
                  <a:gd name="T46" fmla="*/ 2147483647 w 154"/>
                  <a:gd name="T47" fmla="*/ 319971988 h 126"/>
                  <a:gd name="T48" fmla="*/ 2147483647 w 154"/>
                  <a:gd name="T49" fmla="*/ 523488055 h 126"/>
                  <a:gd name="T50" fmla="*/ 2147483647 w 154"/>
                  <a:gd name="T51" fmla="*/ 688415554 h 126"/>
                  <a:gd name="T52" fmla="*/ 2147483647 w 154"/>
                  <a:gd name="T53" fmla="*/ 564931726 h 126"/>
                  <a:gd name="T54" fmla="*/ 2147483647 w 154"/>
                  <a:gd name="T55" fmla="*/ 843459964 h 126"/>
                  <a:gd name="T56" fmla="*/ 2147483647 w 154"/>
                  <a:gd name="T57" fmla="*/ 885169943 h 126"/>
                  <a:gd name="T58" fmla="*/ 2147483647 w 154"/>
                  <a:gd name="T59" fmla="*/ 1048369587 h 126"/>
                  <a:gd name="T60" fmla="*/ 2147483647 w 154"/>
                  <a:gd name="T61" fmla="*/ 1490150448 h 126"/>
                  <a:gd name="T62" fmla="*/ 2147483647 w 154"/>
                  <a:gd name="T63" fmla="*/ 1768341479 h 126"/>
                  <a:gd name="T64" fmla="*/ 2147483647 w 154"/>
                  <a:gd name="T65" fmla="*/ 2088651224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1860831467 w 154"/>
                  <a:gd name="T85" fmla="*/ 2147483647 h 126"/>
                  <a:gd name="T86" fmla="*/ 1432473779 w 154"/>
                  <a:gd name="T87" fmla="*/ 2147483647 h 126"/>
                  <a:gd name="T88" fmla="*/ 1164048005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7" name="Freeform 197"/>
              <p:cNvSpPr>
                <a:spLocks noChangeAspect="1"/>
              </p:cNvSpPr>
              <p:nvPr/>
            </p:nvSpPr>
            <p:spPr bwMode="auto">
              <a:xfrm>
                <a:off x="4837" y="2928"/>
                <a:ext cx="766" cy="734"/>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1542704366 h 150"/>
                  <a:gd name="T22" fmla="*/ 2147483647 w 156"/>
                  <a:gd name="T23" fmla="*/ 1267593918 h 150"/>
                  <a:gd name="T24" fmla="*/ 2147483647 w 156"/>
                  <a:gd name="T25" fmla="*/ 1117994209 h 150"/>
                  <a:gd name="T26" fmla="*/ 2147483647 w 156"/>
                  <a:gd name="T27" fmla="*/ 1039121537 h 150"/>
                  <a:gd name="T28" fmla="*/ 2147483647 w 156"/>
                  <a:gd name="T29" fmla="*/ 849404967 h 150"/>
                  <a:gd name="T30" fmla="*/ 2147483647 w 156"/>
                  <a:gd name="T31" fmla="*/ 731777737 h 150"/>
                  <a:gd name="T32" fmla="*/ 2147483647 w 156"/>
                  <a:gd name="T33" fmla="*/ 503635911 h 150"/>
                  <a:gd name="T34" fmla="*/ 2147483647 w 156"/>
                  <a:gd name="T35" fmla="*/ 266898185 h 150"/>
                  <a:gd name="T36" fmla="*/ 2147483647 w 156"/>
                  <a:gd name="T37" fmla="*/ 38495182 h 150"/>
                  <a:gd name="T38" fmla="*/ 2147483647 w 156"/>
                  <a:gd name="T39" fmla="*/ 693282487 h 150"/>
                  <a:gd name="T40" fmla="*/ 2147483647 w 156"/>
                  <a:gd name="T41" fmla="*/ 960183099 h 150"/>
                  <a:gd name="T42" fmla="*/ 2147483647 w 156"/>
                  <a:gd name="T43" fmla="*/ 1196933274 h 150"/>
                  <a:gd name="T44" fmla="*/ 1760606394 w 156"/>
                  <a:gd name="T45" fmla="*/ 1196933274 h 150"/>
                  <a:gd name="T46" fmla="*/ 1556547216 w 156"/>
                  <a:gd name="T47" fmla="*/ 960183099 h 150"/>
                  <a:gd name="T48" fmla="*/ 1523386893 w 156"/>
                  <a:gd name="T49" fmla="*/ 1346465024 h 150"/>
                  <a:gd name="T50" fmla="*/ 1441965603 w 156"/>
                  <a:gd name="T51" fmla="*/ 1692302195 h 150"/>
                  <a:gd name="T52" fmla="*/ 920838487 w 156"/>
                  <a:gd name="T53" fmla="*/ 1621300819 h 150"/>
                  <a:gd name="T54" fmla="*/ 562686410 w 156"/>
                  <a:gd name="T55" fmla="*/ 1653479992 h 150"/>
                  <a:gd name="T56" fmla="*/ 81419935 w 156"/>
                  <a:gd name="T57" fmla="*/ 1732407156 h 150"/>
                  <a:gd name="T58" fmla="*/ 277082518 w 156"/>
                  <a:gd name="T59" fmla="*/ 2038144377 h 150"/>
                  <a:gd name="T60" fmla="*/ 235511282 w 156"/>
                  <a:gd name="T61" fmla="*/ 2147483647 h 150"/>
                  <a:gd name="T62" fmla="*/ 839769792 w 156"/>
                  <a:gd name="T63" fmla="*/ 2147483647 h 150"/>
                  <a:gd name="T64" fmla="*/ 1116852704 w 156"/>
                  <a:gd name="T65" fmla="*/ 2147483647 h 150"/>
                  <a:gd name="T66" fmla="*/ 1360545570 w 156"/>
                  <a:gd name="T67" fmla="*/ 2147483647 h 150"/>
                  <a:gd name="T68" fmla="*/ 1279408053 w 156"/>
                  <a:gd name="T69" fmla="*/ 2147483647 h 150"/>
                  <a:gd name="T70" fmla="*/ 1637629109 w 156"/>
                  <a:gd name="T71" fmla="*/ 2147483647 h 150"/>
                  <a:gd name="T72" fmla="*/ 1800523227 w 156"/>
                  <a:gd name="T73" fmla="*/ 2147483647 h 150"/>
                  <a:gd name="T74" fmla="*/ 1923166143 w 156"/>
                  <a:gd name="T75" fmla="*/ 2147483647 h 150"/>
                  <a:gd name="T76" fmla="*/ 1760606394 w 156"/>
                  <a:gd name="T77" fmla="*/ 2147483647 h 150"/>
                  <a:gd name="T78" fmla="*/ 1841743596 w 156"/>
                  <a:gd name="T79" fmla="*/ 2147483647 h 150"/>
                  <a:gd name="T80" fmla="*/ 1679187618 w 156"/>
                  <a:gd name="T81" fmla="*/ 2147483647 h 150"/>
                  <a:gd name="T82" fmla="*/ 1637629109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8" name="Freeform 198"/>
              <p:cNvSpPr>
                <a:spLocks noChangeAspect="1"/>
              </p:cNvSpPr>
              <p:nvPr/>
            </p:nvSpPr>
            <p:spPr bwMode="auto">
              <a:xfrm>
                <a:off x="5629" y="3609"/>
                <a:ext cx="61" cy="138"/>
              </a:xfrm>
              <a:custGeom>
                <a:avLst/>
                <a:gdLst>
                  <a:gd name="T0" fmla="*/ 217169922 w 13"/>
                  <a:gd name="T1" fmla="*/ 821903572 h 29"/>
                  <a:gd name="T2" fmla="*/ 72868908 w 13"/>
                  <a:gd name="T3" fmla="*/ 738313891 h 29"/>
                  <a:gd name="T4" fmla="*/ 119150983 w 13"/>
                  <a:gd name="T5" fmla="*/ 678085149 h 29"/>
                  <a:gd name="T6" fmla="*/ 98221120 w 13"/>
                  <a:gd name="T7" fmla="*/ 595527442 h 29"/>
                  <a:gd name="T8" fmla="*/ 46282113 w 13"/>
                  <a:gd name="T9" fmla="*/ 535576451 h 29"/>
                  <a:gd name="T10" fmla="*/ 72868908 w 13"/>
                  <a:gd name="T11" fmla="*/ 481711924 h 29"/>
                  <a:gd name="T12" fmla="*/ 0 w 13"/>
                  <a:gd name="T13" fmla="*/ 422808591 h 29"/>
                  <a:gd name="T14" fmla="*/ 46282113 w 13"/>
                  <a:gd name="T15" fmla="*/ 369150855 h 29"/>
                  <a:gd name="T16" fmla="*/ 46282113 w 13"/>
                  <a:gd name="T17" fmla="*/ 256601891 h 29"/>
                  <a:gd name="T18" fmla="*/ 170833059 w 13"/>
                  <a:gd name="T19" fmla="*/ 172718927 h 29"/>
                  <a:gd name="T20" fmla="*/ 217169922 w 13"/>
                  <a:gd name="T21" fmla="*/ 196432080 h 29"/>
                  <a:gd name="T22" fmla="*/ 243713360 w 13"/>
                  <a:gd name="T23" fmla="*/ 29944860 h 29"/>
                  <a:gd name="T24" fmla="*/ 289986407 w 13"/>
                  <a:gd name="T25" fmla="*/ 83880337 h 29"/>
                  <a:gd name="T26" fmla="*/ 315379292 w 13"/>
                  <a:gd name="T27" fmla="*/ 256601891 h 29"/>
                  <a:gd name="T28" fmla="*/ 315379292 w 13"/>
                  <a:gd name="T29" fmla="*/ 481711924 h 29"/>
                  <a:gd name="T30" fmla="*/ 269106320 w 13"/>
                  <a:gd name="T31" fmla="*/ 595527442 h 29"/>
                  <a:gd name="T32" fmla="*/ 217169922 w 13"/>
                  <a:gd name="T33" fmla="*/ 738313891 h 29"/>
                  <a:gd name="T34" fmla="*/ 217169922 w 13"/>
                  <a:gd name="T35" fmla="*/ 82190357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9" name="Freeform 199"/>
              <p:cNvSpPr>
                <a:spLocks noChangeAspect="1"/>
              </p:cNvSpPr>
              <p:nvPr/>
            </p:nvSpPr>
            <p:spPr bwMode="auto">
              <a:xfrm>
                <a:off x="4797" y="4167"/>
                <a:ext cx="16" cy="12"/>
              </a:xfrm>
              <a:custGeom>
                <a:avLst/>
                <a:gdLst>
                  <a:gd name="T0" fmla="*/ 0 w 4"/>
                  <a:gd name="T1" fmla="*/ 8388609 h 3"/>
                  <a:gd name="T2" fmla="*/ 8388608 w 4"/>
                  <a:gd name="T3" fmla="*/ 4194305 h 3"/>
                  <a:gd name="T4" fmla="*/ 12582910 w 4"/>
                  <a:gd name="T5" fmla="*/ 0 h 3"/>
                  <a:gd name="T6" fmla="*/ 16777216 w 4"/>
                  <a:gd name="T7" fmla="*/ 8388609 h 3"/>
                  <a:gd name="T8" fmla="*/ 8388608 w 4"/>
                  <a:gd name="T9" fmla="*/ 12582912 h 3"/>
                  <a:gd name="T10" fmla="*/ 0 w 4"/>
                  <a:gd name="T11" fmla="*/ 83886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90" name="Freeform 200"/>
              <p:cNvSpPr>
                <a:spLocks noChangeAspect="1"/>
              </p:cNvSpPr>
              <p:nvPr/>
            </p:nvSpPr>
            <p:spPr bwMode="auto">
              <a:xfrm>
                <a:off x="4560" y="3686"/>
                <a:ext cx="195" cy="420"/>
              </a:xfrm>
              <a:custGeom>
                <a:avLst/>
                <a:gdLst>
                  <a:gd name="T0" fmla="*/ 925402567 w 40"/>
                  <a:gd name="T1" fmla="*/ 2147483647 h 86"/>
                  <a:gd name="T2" fmla="*/ 704368747 w 40"/>
                  <a:gd name="T3" fmla="*/ 2147483647 h 86"/>
                  <a:gd name="T4" fmla="*/ 629696724 w 40"/>
                  <a:gd name="T5" fmla="*/ 2147483647 h 86"/>
                  <a:gd name="T6" fmla="*/ 371612918 w 40"/>
                  <a:gd name="T7" fmla="*/ 2147483647 h 86"/>
                  <a:gd name="T8" fmla="*/ 219141774 w 40"/>
                  <a:gd name="T9" fmla="*/ 2147483647 h 86"/>
                  <a:gd name="T10" fmla="*/ 295384405 w 40"/>
                  <a:gd name="T11" fmla="*/ 2147483647 h 86"/>
                  <a:gd name="T12" fmla="*/ 258083416 w 40"/>
                  <a:gd name="T13" fmla="*/ 2147483647 h 86"/>
                  <a:gd name="T14" fmla="*/ 371612918 w 40"/>
                  <a:gd name="T15" fmla="*/ 2147483647 h 86"/>
                  <a:gd name="T16" fmla="*/ 258083416 w 40"/>
                  <a:gd name="T17" fmla="*/ 2147483647 h 86"/>
                  <a:gd name="T18" fmla="*/ 113598026 w 40"/>
                  <a:gd name="T19" fmla="*/ 2147483647 h 86"/>
                  <a:gd name="T20" fmla="*/ 219141774 w 40"/>
                  <a:gd name="T21" fmla="*/ 2106622985 h 86"/>
                  <a:gd name="T22" fmla="*/ 219141774 w 40"/>
                  <a:gd name="T23" fmla="*/ 1999220545 h 86"/>
                  <a:gd name="T24" fmla="*/ 113598026 w 40"/>
                  <a:gd name="T25" fmla="*/ 2106622985 h 86"/>
                  <a:gd name="T26" fmla="*/ 0 w 40"/>
                  <a:gd name="T27" fmla="*/ 2076541150 h 86"/>
                  <a:gd name="T28" fmla="*/ 76228337 w 40"/>
                  <a:gd name="T29" fmla="*/ 1844168008 h 86"/>
                  <a:gd name="T30" fmla="*/ 181852329 w 40"/>
                  <a:gd name="T31" fmla="*/ 1582110605 h 86"/>
                  <a:gd name="T32" fmla="*/ 258083416 w 40"/>
                  <a:gd name="T33" fmla="*/ 1281748903 h 86"/>
                  <a:gd name="T34" fmla="*/ 295384405 w 40"/>
                  <a:gd name="T35" fmla="*/ 1095085498 h 86"/>
                  <a:gd name="T36" fmla="*/ 371612918 w 40"/>
                  <a:gd name="T37" fmla="*/ 902533499 h 86"/>
                  <a:gd name="T38" fmla="*/ 371612918 w 40"/>
                  <a:gd name="T39" fmla="*/ 602241654 h 86"/>
                  <a:gd name="T40" fmla="*/ 295384405 w 40"/>
                  <a:gd name="T41" fmla="*/ 377615576 h 86"/>
                  <a:gd name="T42" fmla="*/ 258083416 w 40"/>
                  <a:gd name="T43" fmla="*/ 154983969 h 86"/>
                  <a:gd name="T44" fmla="*/ 553467977 w 40"/>
                  <a:gd name="T45" fmla="*/ 0 h 86"/>
                  <a:gd name="T46" fmla="*/ 667066042 w 40"/>
                  <a:gd name="T47" fmla="*/ 77321328 h 86"/>
                  <a:gd name="T48" fmla="*/ 590823723 w 40"/>
                  <a:gd name="T49" fmla="*/ 224231865 h 86"/>
                  <a:gd name="T50" fmla="*/ 811870802 w 40"/>
                  <a:gd name="T51" fmla="*/ 184804545 h 86"/>
                  <a:gd name="T52" fmla="*/ 962772041 w 40"/>
                  <a:gd name="T53" fmla="*/ 224231865 h 86"/>
                  <a:gd name="T54" fmla="*/ 1068315984 w 40"/>
                  <a:gd name="T55" fmla="*/ 115487027 h 86"/>
                  <a:gd name="T56" fmla="*/ 1334386675 w 40"/>
                  <a:gd name="T57" fmla="*/ 115487027 h 86"/>
                  <a:gd name="T58" fmla="*/ 1297084905 w 40"/>
                  <a:gd name="T59" fmla="*/ 300291611 h 86"/>
                  <a:gd name="T60" fmla="*/ 1478936220 w 40"/>
                  <a:gd name="T61" fmla="*/ 339788553 h 86"/>
                  <a:gd name="T62" fmla="*/ 1334386675 w 40"/>
                  <a:gd name="T63" fmla="*/ 564006118 h 86"/>
                  <a:gd name="T64" fmla="*/ 1144627411 w 40"/>
                  <a:gd name="T65" fmla="*/ 717404129 h 86"/>
                  <a:gd name="T66" fmla="*/ 1183486373 w 40"/>
                  <a:gd name="T67" fmla="*/ 1134837878 h 86"/>
                  <a:gd name="T68" fmla="*/ 1107257938 w 40"/>
                  <a:gd name="T69" fmla="*/ 1242322834 h 86"/>
                  <a:gd name="T70" fmla="*/ 1144627411 w 40"/>
                  <a:gd name="T71" fmla="*/ 1359140459 h 86"/>
                  <a:gd name="T72" fmla="*/ 1107257938 w 40"/>
                  <a:gd name="T73" fmla="*/ 1543874756 h 86"/>
                  <a:gd name="T74" fmla="*/ 925402567 w 40"/>
                  <a:gd name="T75" fmla="*/ 1621524173 h 86"/>
                  <a:gd name="T76" fmla="*/ 1001377658 w 40"/>
                  <a:gd name="T77" fmla="*/ 1844168008 h 86"/>
                  <a:gd name="T78" fmla="*/ 1107257938 w 40"/>
                  <a:gd name="T79" fmla="*/ 1921816174 h 86"/>
                  <a:gd name="T80" fmla="*/ 1107257938 w 40"/>
                  <a:gd name="T81" fmla="*/ 2037045067 h 86"/>
                  <a:gd name="T82" fmla="*/ 962772041 w 40"/>
                  <a:gd name="T83" fmla="*/ 2147483647 h 86"/>
                  <a:gd name="T84" fmla="*/ 962772041 w 40"/>
                  <a:gd name="T85" fmla="*/ 2147483647 h 86"/>
                  <a:gd name="T86" fmla="*/ 1107257938 w 40"/>
                  <a:gd name="T87" fmla="*/ 2147483647 h 86"/>
                  <a:gd name="T88" fmla="*/ 962772041 w 40"/>
                  <a:gd name="T89" fmla="*/ 2147483647 h 86"/>
                  <a:gd name="T90" fmla="*/ 849174132 w 40"/>
                  <a:gd name="T91" fmla="*/ 2147483647 h 86"/>
                  <a:gd name="T92" fmla="*/ 92540256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grpSp>
      </p:grpSp>
      <p:sp>
        <p:nvSpPr>
          <p:cNvPr id="3075" name="Title 4"/>
          <p:cNvSpPr>
            <a:spLocks noGrp="1"/>
          </p:cNvSpPr>
          <p:nvPr>
            <p:ph type="ctrTitle" idx="4294967295"/>
          </p:nvPr>
        </p:nvSpPr>
        <p:spPr bwMode="auto">
          <a:xfrm>
            <a:off x="900113" y="980728"/>
            <a:ext cx="7343775" cy="2160239"/>
          </a:xfrm>
          <a:prstGeom prst="rect">
            <a:avLst/>
          </a:prstGeom>
          <a:ln>
            <a:miter lim="800000"/>
            <a:headEnd/>
            <a:tailEnd/>
          </a:ln>
          <a:effectLst>
            <a:outerShdw dist="35921" dir="2700000" algn="ctr" rotWithShape="0">
              <a:srgbClr val="EB7A3B"/>
            </a:outerShdw>
          </a:effectLst>
        </p:spPr>
        <p:txBody>
          <a:bodyPr/>
          <a:lstStyle/>
          <a:p>
            <a:pPr eaLnBrk="1" hangingPunct="1">
              <a:defRPr/>
            </a:pPr>
            <a:r>
              <a:rPr lang="en-GB" sz="4000" b="1" dirty="0" smtClean="0">
                <a:solidFill>
                  <a:srgbClr val="2A3F82"/>
                </a:solidFill>
                <a:latin typeface="Calibri" pitchFamily="34" charset="0"/>
              </a:rPr>
              <a:t/>
            </a:r>
            <a:br>
              <a:rPr lang="en-GB" sz="4000" b="1" dirty="0" smtClean="0">
                <a:solidFill>
                  <a:srgbClr val="2A3F82"/>
                </a:solidFill>
                <a:latin typeface="Calibri" pitchFamily="34" charset="0"/>
              </a:rPr>
            </a:br>
            <a:r>
              <a:rPr lang="en-GB" sz="4000" b="1" dirty="0" smtClean="0">
                <a:solidFill>
                  <a:srgbClr val="2A3F82"/>
                </a:solidFill>
                <a:latin typeface="Calibri" pitchFamily="34" charset="0"/>
              </a:rPr>
              <a:t/>
            </a:r>
            <a:br>
              <a:rPr lang="en-GB" sz="4000" b="1" dirty="0" smtClean="0">
                <a:solidFill>
                  <a:srgbClr val="2A3F82"/>
                </a:solidFill>
                <a:latin typeface="Calibri" pitchFamily="34" charset="0"/>
              </a:rPr>
            </a:br>
            <a:r>
              <a:rPr lang="en-GB" b="1" dirty="0" smtClean="0">
                <a:solidFill>
                  <a:srgbClr val="5F5F5F"/>
                </a:solidFill>
                <a:latin typeface="Calibri" pitchFamily="34" charset="0"/>
              </a:rPr>
              <a:t>South Region</a:t>
            </a:r>
          </a:p>
        </p:txBody>
      </p:sp>
      <p:pic>
        <p:nvPicPr>
          <p:cNvPr id="3076" name="Picture 2" descr="ENTSOG_LOGO_001.png"/>
          <p:cNvPicPr>
            <a:picLocks noChangeAspect="1" noChangeArrowheads="1"/>
          </p:cNvPicPr>
          <p:nvPr/>
        </p:nvPicPr>
        <p:blipFill>
          <a:blip r:embed="rId3" cstate="print"/>
          <a:srcRect/>
          <a:stretch>
            <a:fillRect/>
          </a:stretch>
        </p:blipFill>
        <p:spPr bwMode="auto">
          <a:xfrm>
            <a:off x="7380312" y="6165304"/>
            <a:ext cx="1000125" cy="571500"/>
          </a:xfrm>
          <a:prstGeom prst="rect">
            <a:avLst/>
          </a:prstGeom>
          <a:noFill/>
          <a:ln w="9525">
            <a:noFill/>
            <a:miter lim="800000"/>
            <a:headEnd/>
            <a:tailEnd/>
          </a:ln>
        </p:spPr>
      </p:pic>
      <p:sp>
        <p:nvSpPr>
          <p:cNvPr id="3077" name="Title 4"/>
          <p:cNvSpPr>
            <a:spLocks/>
          </p:cNvSpPr>
          <p:nvPr/>
        </p:nvSpPr>
        <p:spPr bwMode="auto">
          <a:xfrm>
            <a:off x="900113" y="1196752"/>
            <a:ext cx="7343775" cy="935980"/>
          </a:xfrm>
          <a:prstGeom prst="rect">
            <a:avLst/>
          </a:prstGeom>
          <a:noFill/>
          <a:ln w="9525">
            <a:noFill/>
            <a:miter lim="800000"/>
            <a:headEnd/>
            <a:tailEnd/>
          </a:ln>
        </p:spPr>
        <p:txBody>
          <a:bodyPr/>
          <a:lstStyle/>
          <a:p>
            <a:pPr algn="ctr"/>
            <a:r>
              <a:rPr lang="en-GB" sz="4400" b="1" dirty="0">
                <a:solidFill>
                  <a:srgbClr val="2A3F82"/>
                </a:solidFill>
                <a:latin typeface="Calibri" pitchFamily="34" charset="0"/>
              </a:rPr>
              <a:t>Gas Regional Investment Plans</a:t>
            </a:r>
          </a:p>
        </p:txBody>
      </p:sp>
      <p:sp>
        <p:nvSpPr>
          <p:cNvPr id="3078" name="Rectangle 201"/>
          <p:cNvSpPr>
            <a:spLocks noChangeArrowheads="1"/>
          </p:cNvSpPr>
          <p:nvPr/>
        </p:nvSpPr>
        <p:spPr bwMode="auto">
          <a:xfrm>
            <a:off x="0" y="6165850"/>
            <a:ext cx="1547813" cy="692150"/>
          </a:xfrm>
          <a:prstGeom prst="rect">
            <a:avLst/>
          </a:prstGeom>
          <a:solidFill>
            <a:schemeClr val="bg1"/>
          </a:solidFill>
          <a:ln w="9525">
            <a:noFill/>
            <a:miter lim="800000"/>
            <a:headEnd/>
            <a:tailEnd/>
          </a:ln>
        </p:spPr>
        <p:txBody>
          <a:bodyPr wrap="none" anchor="ctr"/>
          <a:lstStyle/>
          <a:p>
            <a:endParaRPr lang="es-ES"/>
          </a:p>
        </p:txBody>
      </p:sp>
      <p:sp>
        <p:nvSpPr>
          <p:cNvPr id="3079" name="Sous-titre 2"/>
          <p:cNvSpPr txBox="1">
            <a:spLocks/>
          </p:cNvSpPr>
          <p:nvPr/>
        </p:nvSpPr>
        <p:spPr bwMode="auto">
          <a:xfrm>
            <a:off x="3347864" y="4797152"/>
            <a:ext cx="5327650" cy="590550"/>
          </a:xfrm>
          <a:prstGeom prst="rect">
            <a:avLst/>
          </a:prstGeom>
          <a:noFill/>
          <a:ln w="9525">
            <a:noFill/>
            <a:miter lim="800000"/>
            <a:headEnd/>
            <a:tailEnd/>
          </a:ln>
          <a:effectLst>
            <a:outerShdw dist="28398" dir="1593903" algn="ctr" rotWithShape="0">
              <a:schemeClr val="tx1"/>
            </a:outerShdw>
          </a:effectLst>
        </p:spPr>
        <p:txBody>
          <a:bodyPr/>
          <a:lstStyle/>
          <a:p>
            <a:pPr algn="ctr" eaLnBrk="0" hangingPunct="0">
              <a:spcBef>
                <a:spcPct val="20000"/>
              </a:spcBef>
              <a:buFont typeface="Arial" charset="0"/>
              <a:buNone/>
              <a:defRPr/>
            </a:pPr>
            <a:r>
              <a:rPr lang="en-GB" sz="3000" dirty="0" smtClean="0">
                <a:solidFill>
                  <a:srgbClr val="5F5F5F"/>
                </a:solidFill>
                <a:latin typeface="Calibri" pitchFamily="34" charset="0"/>
              </a:rPr>
              <a:t>SGRI </a:t>
            </a:r>
            <a:r>
              <a:rPr lang="en-GB" sz="3000" dirty="0">
                <a:solidFill>
                  <a:srgbClr val="5F5F5F"/>
                </a:solidFill>
                <a:latin typeface="Calibri" pitchFamily="34" charset="0"/>
              </a:rPr>
              <a:t>– </a:t>
            </a:r>
            <a:r>
              <a:rPr lang="en-GB" sz="3000" dirty="0" smtClean="0">
                <a:solidFill>
                  <a:srgbClr val="5F5F5F"/>
                </a:solidFill>
                <a:latin typeface="Calibri" pitchFamily="34" charset="0"/>
              </a:rPr>
              <a:t>19</a:t>
            </a:r>
            <a:r>
              <a:rPr lang="en-GB" sz="3000" baseline="30000" dirty="0" smtClean="0">
                <a:solidFill>
                  <a:srgbClr val="5F5F5F"/>
                </a:solidFill>
                <a:latin typeface="Calibri" pitchFamily="34" charset="0"/>
              </a:rPr>
              <a:t>th</a:t>
            </a:r>
            <a:r>
              <a:rPr lang="en-GB" sz="3000" dirty="0" smtClean="0">
                <a:solidFill>
                  <a:srgbClr val="5F5F5F"/>
                </a:solidFill>
                <a:latin typeface="Calibri" pitchFamily="34" charset="0"/>
              </a:rPr>
              <a:t> June </a:t>
            </a:r>
            <a:r>
              <a:rPr lang="en-GB" sz="3000" dirty="0">
                <a:solidFill>
                  <a:srgbClr val="5F5F5F"/>
                </a:solidFill>
                <a:latin typeface="Calibri" pitchFamily="34" charset="0"/>
              </a:rPr>
              <a:t>2013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bwMode="auto">
          <a:xfrm>
            <a:off x="468313" y="0"/>
            <a:ext cx="8229600" cy="868363"/>
          </a:xfrm>
          <a:prstGeom prst="rect">
            <a:avLst/>
          </a:prstGeom>
          <a:noFill/>
          <a:ln>
            <a:miter lim="800000"/>
            <a:headEnd/>
            <a:tailEnd/>
          </a:ln>
        </p:spPr>
        <p:txBody>
          <a:bodyPr/>
          <a:lstStyle/>
          <a:p>
            <a:pPr eaLnBrk="1" hangingPunct="1"/>
            <a:r>
              <a:rPr lang="en-GB" sz="3600" b="1" dirty="0" smtClean="0">
                <a:solidFill>
                  <a:schemeClr val="accent1">
                    <a:lumMod val="75000"/>
                  </a:schemeClr>
                </a:solidFill>
                <a:latin typeface="Calibri" pitchFamily="34" charset="0"/>
              </a:rPr>
              <a:t>GRIP South </a:t>
            </a:r>
            <a:br>
              <a:rPr lang="en-GB" sz="3600" b="1" dirty="0" smtClean="0">
                <a:solidFill>
                  <a:schemeClr val="accent1">
                    <a:lumMod val="75000"/>
                  </a:schemeClr>
                </a:solidFill>
                <a:latin typeface="Calibri" pitchFamily="34" charset="0"/>
              </a:rPr>
            </a:br>
            <a:r>
              <a:rPr lang="en-GB" sz="3600" b="1" dirty="0" smtClean="0">
                <a:solidFill>
                  <a:schemeClr val="accent1">
                    <a:lumMod val="75000"/>
                  </a:schemeClr>
                </a:solidFill>
                <a:latin typeface="Calibri" pitchFamily="34" charset="0"/>
              </a:rPr>
              <a:t>Index</a:t>
            </a:r>
            <a:endParaRPr lang="en-GB" sz="3400" b="1" dirty="0" smtClean="0">
              <a:solidFill>
                <a:schemeClr val="accent1">
                  <a:lumMod val="75000"/>
                </a:schemeClr>
              </a:solidFill>
              <a:latin typeface="Calibri" pitchFamily="34" charset="0"/>
              <a:cs typeface="Arial" charset="0"/>
            </a:endParaRPr>
          </a:p>
        </p:txBody>
      </p:sp>
      <p:sp>
        <p:nvSpPr>
          <p:cNvPr id="4099"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504059E5-34A3-4DC0-B2D6-FBE15F14D942}" type="slidenum">
              <a:rPr lang="en-GB" sz="1400">
                <a:solidFill>
                  <a:srgbClr val="666666"/>
                </a:solidFill>
                <a:latin typeface="Calibri" pitchFamily="34" charset="0"/>
              </a:rPr>
              <a:pPr algn="r"/>
              <a:t>2</a:t>
            </a:fld>
            <a:endParaRPr lang="en-GB" sz="1400">
              <a:solidFill>
                <a:srgbClr val="666666"/>
              </a:solidFill>
              <a:latin typeface="Calibri" pitchFamily="34" charset="0"/>
            </a:endParaRPr>
          </a:p>
        </p:txBody>
      </p:sp>
      <p:sp>
        <p:nvSpPr>
          <p:cNvPr id="194564" name="Espace réservé du contenu 2"/>
          <p:cNvSpPr txBox="1">
            <a:spLocks/>
          </p:cNvSpPr>
          <p:nvPr/>
        </p:nvSpPr>
        <p:spPr bwMode="auto">
          <a:xfrm>
            <a:off x="539750" y="1484313"/>
            <a:ext cx="8353425" cy="3168650"/>
          </a:xfrm>
          <a:prstGeom prst="rect">
            <a:avLst/>
          </a:prstGeom>
          <a:noFill/>
          <a:ln w="9525">
            <a:noFill/>
            <a:miter lim="800000"/>
            <a:headEnd/>
            <a:tailEnd/>
          </a:ln>
        </p:spPr>
        <p:txBody>
          <a:bodyPr/>
          <a:lstStyle/>
          <a:p>
            <a:pPr marL="534988" lvl="1" indent="-354013">
              <a:spcBef>
                <a:spcPct val="10000"/>
              </a:spcBef>
              <a:defRPr/>
            </a:pPr>
            <a:r>
              <a:rPr lang="en-GB" sz="2800" b="1" dirty="0">
                <a:solidFill>
                  <a:schemeClr val="tx2">
                    <a:lumMod val="60000"/>
                    <a:lumOff val="40000"/>
                  </a:schemeClr>
                </a:solidFill>
                <a:latin typeface="Calibri" pitchFamily="34" charset="0"/>
              </a:rPr>
              <a:t>	</a:t>
            </a:r>
            <a:endParaRPr lang="en-GB" sz="2800" b="1" dirty="0" smtClean="0">
              <a:solidFill>
                <a:schemeClr val="tx2">
                  <a:lumMod val="60000"/>
                  <a:lumOff val="40000"/>
                </a:schemeClr>
              </a:solidFill>
              <a:latin typeface="Calibri" pitchFamily="34" charset="0"/>
            </a:endParaRP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Perimeter / objectives</a:t>
            </a: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Methodology / Content</a:t>
            </a:r>
            <a:endParaRPr lang="en-GB" sz="3200" b="1" dirty="0">
              <a:solidFill>
                <a:schemeClr val="tx2">
                  <a:lumMod val="60000"/>
                  <a:lumOff val="40000"/>
                </a:schemeClr>
              </a:solidFill>
              <a:latin typeface="Calibri" pitchFamily="34" charset="0"/>
            </a:endParaRP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Planning</a:t>
            </a:r>
          </a:p>
          <a:p>
            <a:pPr marL="534988" lvl="1" indent="-354013">
              <a:spcBef>
                <a:spcPct val="10000"/>
              </a:spcBef>
              <a:buFont typeface="Arial" charset="0"/>
              <a:buAutoNum type="arabicPeriod"/>
              <a:defRPr/>
            </a:pPr>
            <a:endParaRPr lang="en-GB" sz="2800" b="1" dirty="0">
              <a:solidFill>
                <a:schemeClr val="tx2">
                  <a:lumMod val="60000"/>
                  <a:lumOff val="40000"/>
                </a:schemeClr>
              </a:solidFill>
              <a:latin typeface="Calibri" pitchFamily="34" charset="0"/>
            </a:endParaRPr>
          </a:p>
          <a:p>
            <a:pPr marL="534988" lvl="1" indent="-354013">
              <a:spcBef>
                <a:spcPct val="10000"/>
              </a:spcBef>
              <a:buFont typeface="Arial" charset="0"/>
              <a:buAutoNum type="arabicPeriod"/>
              <a:defRPr/>
            </a:pPr>
            <a:endParaRPr lang="en-GB" sz="2800" b="1" dirty="0">
              <a:solidFill>
                <a:schemeClr val="tx2">
                  <a:lumMod val="60000"/>
                  <a:lumOff val="40000"/>
                </a:schemeClr>
              </a:solidFill>
              <a:latin typeface="Calibri" pitchFamily="34" charset="0"/>
            </a:endParaRPr>
          </a:p>
          <a:p>
            <a:pPr marL="342900" indent="-342900">
              <a:spcBef>
                <a:spcPct val="10000"/>
              </a:spcBef>
              <a:buFont typeface="Arial" charset="0"/>
              <a:buNone/>
              <a:defRPr/>
            </a:pPr>
            <a:endParaRPr lang="en-GB" sz="2000" b="1"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b="1" dirty="0">
              <a:solidFill>
                <a:srgbClr val="2A3C82"/>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7"/>
          <p:cNvPicPr>
            <a:picLocks noChangeAspect="1" noChangeArrowheads="1"/>
          </p:cNvPicPr>
          <p:nvPr/>
        </p:nvPicPr>
        <p:blipFill>
          <a:blip r:embed="rId3" cstate="print"/>
          <a:srcRect/>
          <a:stretch>
            <a:fillRect/>
          </a:stretch>
        </p:blipFill>
        <p:spPr bwMode="auto">
          <a:xfrm>
            <a:off x="7092825" y="4869011"/>
            <a:ext cx="1871663" cy="158432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l="31035" t="17636" r="17406" b="11806"/>
          <a:stretch>
            <a:fillRect/>
          </a:stretch>
        </p:blipFill>
        <p:spPr bwMode="auto">
          <a:xfrm>
            <a:off x="6876256" y="116632"/>
            <a:ext cx="2088232" cy="1772816"/>
          </a:xfrm>
          <a:prstGeom prst="rect">
            <a:avLst/>
          </a:prstGeom>
          <a:noFill/>
          <a:ln w="38100" cmpd="dbl">
            <a:solidFill>
              <a:srgbClr val="B2B2B2"/>
            </a:solidFill>
            <a:miter lim="800000"/>
            <a:headEnd/>
            <a:tailEnd/>
          </a:ln>
        </p:spPr>
      </p:pic>
      <p:sp>
        <p:nvSpPr>
          <p:cNvPr id="157708" name="Oval 12"/>
          <p:cNvSpPr>
            <a:spLocks noChangeArrowheads="1"/>
          </p:cNvSpPr>
          <p:nvPr/>
        </p:nvSpPr>
        <p:spPr bwMode="auto">
          <a:xfrm>
            <a:off x="2627313" y="2205038"/>
            <a:ext cx="215900" cy="215900"/>
          </a:xfrm>
          <a:prstGeom prst="ellipse">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fr-FR"/>
          </a:p>
        </p:txBody>
      </p:sp>
      <p:sp>
        <p:nvSpPr>
          <p:cNvPr id="7173" name="Title 1"/>
          <p:cNvSpPr>
            <a:spLocks/>
          </p:cNvSpPr>
          <p:nvPr/>
        </p:nvSpPr>
        <p:spPr bwMode="auto">
          <a:xfrm>
            <a:off x="0" y="0"/>
            <a:ext cx="9144000" cy="868363"/>
          </a:xfrm>
          <a:prstGeom prst="rect">
            <a:avLst/>
          </a:prstGeom>
          <a:noFill/>
          <a:ln w="9525">
            <a:noFill/>
            <a:miter lim="800000"/>
            <a:headEnd/>
            <a:tailEnd/>
          </a:ln>
        </p:spPr>
        <p:txBody>
          <a:bodyPr/>
          <a:lstStyle/>
          <a:p>
            <a:pPr algn="ctr" eaLnBrk="0" hangingPunct="0"/>
            <a:r>
              <a:rPr lang="en-US" sz="3200" b="1" dirty="0" smtClean="0">
                <a:solidFill>
                  <a:srgbClr val="2A3F82"/>
                </a:solidFill>
                <a:latin typeface="Calibri" pitchFamily="34" charset="0"/>
              </a:rPr>
              <a:t>Perimeter /Objectives</a:t>
            </a:r>
            <a:endParaRPr lang="en-US" sz="3200" b="1" dirty="0">
              <a:solidFill>
                <a:srgbClr val="2A3F82"/>
              </a:solidFill>
              <a:latin typeface="Calibri" pitchFamily="34" charset="0"/>
            </a:endParaRPr>
          </a:p>
        </p:txBody>
      </p:sp>
      <p:sp>
        <p:nvSpPr>
          <p:cNvPr id="17" name="Espace réservé du contenu 2"/>
          <p:cNvSpPr txBox="1">
            <a:spLocks/>
          </p:cNvSpPr>
          <p:nvPr/>
        </p:nvSpPr>
        <p:spPr bwMode="auto">
          <a:xfrm>
            <a:off x="251520" y="548680"/>
            <a:ext cx="6768752" cy="3816424"/>
          </a:xfrm>
          <a:prstGeom prst="rect">
            <a:avLst/>
          </a:prstGeom>
          <a:noFill/>
          <a:ln w="9525">
            <a:noFill/>
            <a:miter lim="800000"/>
            <a:headEnd/>
            <a:tailEnd/>
          </a:ln>
        </p:spPr>
        <p:txBody>
          <a:bodyPr/>
          <a:lstStyle/>
          <a:p>
            <a:pPr marL="77788" indent="-354013">
              <a:spcBef>
                <a:spcPct val="10000"/>
              </a:spcBef>
              <a:buFont typeface="Wingdings" pitchFamily="2" charset="2"/>
              <a:buChar char="Ø"/>
              <a:defRPr/>
            </a:pPr>
            <a:r>
              <a:rPr lang="en-GB" sz="2800" b="1" dirty="0" smtClean="0">
                <a:solidFill>
                  <a:schemeClr val="accent1">
                    <a:lumMod val="75000"/>
                  </a:schemeClr>
                </a:solidFill>
                <a:latin typeface="Calibri" pitchFamily="34" charset="0"/>
              </a:rPr>
              <a:t>3 Countries (FR, SP, PT) and 4 TSOs </a:t>
            </a:r>
          </a:p>
          <a:p>
            <a:pPr marL="77788" indent="-354013">
              <a:spcBef>
                <a:spcPct val="10000"/>
              </a:spcBef>
              <a:buFont typeface="Wingdings" pitchFamily="2" charset="2"/>
              <a:buChar char="Ø"/>
              <a:defRPr/>
            </a:pPr>
            <a:r>
              <a:rPr lang="en-GB" sz="2800" b="1" dirty="0" smtClean="0">
                <a:solidFill>
                  <a:schemeClr val="accent1">
                    <a:lumMod val="75000"/>
                  </a:schemeClr>
                </a:solidFill>
                <a:latin typeface="Calibri" pitchFamily="34" charset="0"/>
              </a:rPr>
              <a:t>Main </a:t>
            </a:r>
            <a:r>
              <a:rPr lang="en-GB" sz="2800" b="1" dirty="0">
                <a:solidFill>
                  <a:schemeClr val="accent1">
                    <a:lumMod val="75000"/>
                  </a:schemeClr>
                </a:solidFill>
                <a:latin typeface="Calibri" pitchFamily="34" charset="0"/>
              </a:rPr>
              <a:t>drivers/objectives </a:t>
            </a:r>
            <a:endParaRPr lang="en-GB" sz="2400" b="1" dirty="0">
              <a:solidFill>
                <a:schemeClr val="tx2">
                  <a:lumMod val="60000"/>
                  <a:lumOff val="40000"/>
                </a:schemeClr>
              </a:solidFill>
              <a:latin typeface="Calibri" pitchFamily="34" charset="0"/>
            </a:endParaRPr>
          </a:p>
          <a:p>
            <a:pPr marL="77788" indent="-354013">
              <a:spcBef>
                <a:spcPct val="10000"/>
              </a:spcBef>
              <a:buFont typeface="Arial" pitchFamily="34" charset="0"/>
              <a:buChar char="•"/>
              <a:defRPr/>
            </a:pPr>
            <a:r>
              <a:rPr lang="en-GB" sz="2400" b="1" dirty="0">
                <a:solidFill>
                  <a:schemeClr val="tx2">
                    <a:lumMod val="60000"/>
                    <a:lumOff val="40000"/>
                  </a:schemeClr>
                </a:solidFill>
                <a:latin typeface="Calibri" pitchFamily="34" charset="0"/>
              </a:rPr>
              <a:t>Complementing EU-TYNDP </a:t>
            </a:r>
            <a:endParaRPr lang="en-GB" sz="2400" b="1" dirty="0" smtClean="0">
              <a:solidFill>
                <a:schemeClr val="tx2">
                  <a:lumMod val="60000"/>
                  <a:lumOff val="40000"/>
                </a:schemeClr>
              </a:solidFill>
              <a:latin typeface="Calibri" pitchFamily="34" charset="0"/>
            </a:endParaRPr>
          </a:p>
          <a:p>
            <a:pPr marL="77788" indent="-354013">
              <a:spcBef>
                <a:spcPct val="10000"/>
              </a:spcBef>
              <a:buFont typeface="Arial" pitchFamily="34" charset="0"/>
              <a:buChar char="•"/>
              <a:defRPr/>
            </a:pPr>
            <a:r>
              <a:rPr lang="en-GB" sz="2400" b="1" dirty="0" smtClean="0">
                <a:solidFill>
                  <a:schemeClr val="tx2">
                    <a:lumMod val="60000"/>
                    <a:lumOff val="40000"/>
                  </a:schemeClr>
                </a:solidFill>
                <a:latin typeface="Calibri" pitchFamily="34" charset="0"/>
              </a:rPr>
              <a:t>Consistent </a:t>
            </a:r>
            <a:r>
              <a:rPr lang="en-GB" sz="2400" b="1" dirty="0">
                <a:solidFill>
                  <a:schemeClr val="tx2">
                    <a:lumMod val="60000"/>
                    <a:lumOff val="40000"/>
                  </a:schemeClr>
                </a:solidFill>
                <a:latin typeface="Calibri" pitchFamily="34" charset="0"/>
              </a:rPr>
              <a:t>with National Plans </a:t>
            </a:r>
          </a:p>
          <a:p>
            <a:pPr marL="77788" indent="-354013">
              <a:spcBef>
                <a:spcPct val="10000"/>
              </a:spcBef>
              <a:buFont typeface="Arial" pitchFamily="34" charset="0"/>
              <a:buChar char="•"/>
              <a:defRPr/>
            </a:pPr>
            <a:r>
              <a:rPr lang="en-GB" sz="2400" b="1" dirty="0">
                <a:solidFill>
                  <a:schemeClr val="tx2">
                    <a:lumMod val="60000"/>
                    <a:lumOff val="40000"/>
                  </a:schemeClr>
                </a:solidFill>
                <a:latin typeface="Calibri" pitchFamily="34" charset="0"/>
              </a:rPr>
              <a:t>Taking into account </a:t>
            </a:r>
            <a:r>
              <a:rPr lang="en-GB" sz="2400" b="1" dirty="0" smtClean="0">
                <a:solidFill>
                  <a:schemeClr val="tx2">
                    <a:lumMod val="60000"/>
                    <a:lumOff val="40000"/>
                  </a:schemeClr>
                </a:solidFill>
                <a:latin typeface="Calibri" pitchFamily="34" charset="0"/>
              </a:rPr>
              <a:t>feedbacks received on GRIPs:</a:t>
            </a:r>
            <a:endParaRPr lang="en-GB" sz="2400" b="1" dirty="0">
              <a:solidFill>
                <a:schemeClr val="tx2">
                  <a:lumMod val="60000"/>
                  <a:lumOff val="40000"/>
                </a:schemeClr>
              </a:solidFill>
              <a:latin typeface="Calibri" pitchFamily="34" charset="0"/>
            </a:endParaRPr>
          </a:p>
          <a:p>
            <a:pPr marL="534988" lvl="1" indent="-354013">
              <a:spcBef>
                <a:spcPct val="10000"/>
              </a:spcBef>
              <a:defRPr/>
            </a:pPr>
            <a:r>
              <a:rPr lang="en-GB" sz="2000" i="1" dirty="0" smtClean="0">
                <a:solidFill>
                  <a:srgbClr val="92D050"/>
                </a:solidFill>
                <a:latin typeface="Calibri" pitchFamily="34" charset="0"/>
                <a:sym typeface="Wingdings" pitchFamily="2" charset="2"/>
              </a:rPr>
              <a:t> More GRIPs harmonization , more guidance from ENTSOG</a:t>
            </a:r>
          </a:p>
          <a:p>
            <a:pPr marL="534988" lvl="1" indent="-354013">
              <a:spcBef>
                <a:spcPct val="10000"/>
              </a:spcBef>
              <a:buFont typeface="Wingdings"/>
              <a:buChar char="à"/>
              <a:defRPr/>
            </a:pPr>
            <a:r>
              <a:rPr lang="en-GB" sz="2000" i="1" dirty="0" smtClean="0">
                <a:solidFill>
                  <a:srgbClr val="92D050"/>
                </a:solidFill>
                <a:latin typeface="Calibri" pitchFamily="34" charset="0"/>
              </a:rPr>
              <a:t>Improve stakeholders communication /consultation</a:t>
            </a:r>
            <a:endParaRPr lang="en-GB" sz="2000" i="1" dirty="0">
              <a:solidFill>
                <a:srgbClr val="92D050"/>
              </a:solidFill>
              <a:latin typeface="Calibri" pitchFamily="34" charset="0"/>
            </a:endParaRPr>
          </a:p>
          <a:p>
            <a:pPr marL="534988" lvl="1" indent="-354013">
              <a:spcBef>
                <a:spcPct val="10000"/>
              </a:spcBef>
              <a:buFont typeface="Wingdings"/>
              <a:buChar char="à"/>
              <a:defRPr/>
            </a:pPr>
            <a:r>
              <a:rPr lang="en-GB" sz="2000" i="1" dirty="0" smtClean="0">
                <a:solidFill>
                  <a:srgbClr val="92D050"/>
                </a:solidFill>
                <a:latin typeface="Calibri" pitchFamily="34" charset="0"/>
              </a:rPr>
              <a:t>More detailed/focussed approach on needs (assessments, analysis...) and remedies (projects) /TYNDP</a:t>
            </a:r>
          </a:p>
          <a:p>
            <a:pPr marL="534988" lvl="1" indent="-354013">
              <a:spcBef>
                <a:spcPct val="10000"/>
              </a:spcBef>
              <a:buFont typeface="Wingdings"/>
              <a:buChar char="à"/>
              <a:defRPr/>
            </a:pPr>
            <a:r>
              <a:rPr lang="en-GB" sz="2000" i="1" dirty="0" smtClean="0">
                <a:solidFill>
                  <a:srgbClr val="92D050"/>
                </a:solidFill>
                <a:latin typeface="Calibri" pitchFamily="34" charset="0"/>
              </a:rPr>
              <a:t> updated information / TYNDP</a:t>
            </a:r>
          </a:p>
        </p:txBody>
      </p:sp>
      <p:sp>
        <p:nvSpPr>
          <p:cNvPr id="9" name="Espace réservé du contenu 2"/>
          <p:cNvSpPr txBox="1">
            <a:spLocks/>
          </p:cNvSpPr>
          <p:nvPr/>
        </p:nvSpPr>
        <p:spPr bwMode="auto">
          <a:xfrm>
            <a:off x="250825" y="3357563"/>
            <a:ext cx="8642350" cy="1295400"/>
          </a:xfrm>
          <a:prstGeom prst="rect">
            <a:avLst/>
          </a:prstGeom>
          <a:noFill/>
          <a:ln w="9525">
            <a:noFill/>
            <a:miter lim="800000"/>
            <a:headEnd/>
            <a:tailEnd/>
          </a:ln>
        </p:spPr>
        <p:txBody>
          <a:bodyPr/>
          <a:lstStyle/>
          <a:p>
            <a:pPr marL="77788" indent="-354013" algn="just">
              <a:spcBef>
                <a:spcPct val="10000"/>
              </a:spcBef>
              <a:defRPr/>
            </a:pPr>
            <a:r>
              <a:rPr lang="en-GB" sz="2000" b="1" i="1" dirty="0">
                <a:latin typeface="Calibri" pitchFamily="34" charset="0"/>
              </a:rPr>
              <a:t> </a:t>
            </a:r>
            <a:endParaRPr lang="en-GB" sz="2800" b="1" dirty="0">
              <a:solidFill>
                <a:srgbClr val="2A3C82"/>
              </a:solidFill>
              <a:latin typeface="Calibri" pitchFamily="34" charset="0"/>
            </a:endParaRPr>
          </a:p>
          <a:p>
            <a:pPr marL="342900" indent="-342900" algn="just">
              <a:spcBef>
                <a:spcPct val="10000"/>
              </a:spcBef>
              <a:buFont typeface="Arial" pitchFamily="34" charset="0"/>
              <a:buChar char="•"/>
              <a:defRPr/>
            </a:pPr>
            <a:endParaRPr lang="en-GB" sz="2400" b="1" dirty="0">
              <a:solidFill>
                <a:srgbClr val="2A3C82"/>
              </a:solidFill>
              <a:latin typeface="Calibri" pitchFamily="34" charset="0"/>
            </a:endParaRPr>
          </a:p>
          <a:p>
            <a:pPr marL="534988" lvl="1" indent="-354013">
              <a:spcBef>
                <a:spcPct val="10000"/>
              </a:spcBef>
              <a:defRPr/>
            </a:pPr>
            <a:endParaRPr lang="en-GB" sz="2000" b="1"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b="1" dirty="0">
              <a:solidFill>
                <a:srgbClr val="2A3C82"/>
              </a:solidFill>
              <a:latin typeface="Calibri" pitchFamily="34" charset="0"/>
            </a:endParaRPr>
          </a:p>
        </p:txBody>
      </p:sp>
      <p:sp>
        <p:nvSpPr>
          <p:cNvPr id="7176" name="Espace réservé du contenu 2"/>
          <p:cNvSpPr txBox="1">
            <a:spLocks/>
          </p:cNvSpPr>
          <p:nvPr/>
        </p:nvSpPr>
        <p:spPr bwMode="auto">
          <a:xfrm>
            <a:off x="250825" y="4797152"/>
            <a:ext cx="6769100" cy="1412875"/>
          </a:xfrm>
          <a:prstGeom prst="rect">
            <a:avLst/>
          </a:prstGeom>
          <a:noFill/>
          <a:ln w="9525">
            <a:noFill/>
            <a:miter lim="800000"/>
            <a:headEnd/>
            <a:tailEnd/>
          </a:ln>
        </p:spPr>
        <p:txBody>
          <a:bodyPr/>
          <a:lstStyle/>
          <a:p>
            <a:pPr marL="77788" indent="-354013" algn="just">
              <a:spcBef>
                <a:spcPct val="10000"/>
              </a:spcBef>
            </a:pPr>
            <a:r>
              <a:rPr lang="en-GB" i="1" dirty="0">
                <a:solidFill>
                  <a:srgbClr val="92D050"/>
                </a:solidFill>
              </a:rPr>
              <a:t>“The strategic concept of the North-South Corridor in Western Europe, that is to better interconnect the Mediterranean area and thus supplies from Africa and the Northern supply Corridor with supplies from Norway and Russia.” (EC, EIP for 2020)</a:t>
            </a:r>
          </a:p>
        </p:txBody>
      </p:sp>
      <p:pic>
        <p:nvPicPr>
          <p:cNvPr id="7177" name="Picture 10" descr="C:\Users\CZ1055\Local\Document\GRIP\2013\TYNDP\frontpage.JPG"/>
          <p:cNvPicPr>
            <a:picLocks noChangeAspect="1" noChangeArrowheads="1"/>
          </p:cNvPicPr>
          <p:nvPr/>
        </p:nvPicPr>
        <p:blipFill>
          <a:blip r:embed="rId5" cstate="print"/>
          <a:srcRect/>
          <a:stretch>
            <a:fillRect/>
          </a:stretch>
        </p:blipFill>
        <p:spPr bwMode="auto">
          <a:xfrm>
            <a:off x="7164288" y="1988840"/>
            <a:ext cx="1677862" cy="2376364"/>
          </a:xfrm>
          <a:prstGeom prst="rect">
            <a:avLst/>
          </a:prstGeom>
          <a:noFill/>
          <a:ln w="9525">
            <a:noFill/>
            <a:miter lim="800000"/>
            <a:headEnd/>
            <a:tailEnd/>
          </a:ln>
        </p:spPr>
      </p:pic>
      <p:sp>
        <p:nvSpPr>
          <p:cNvPr id="10" name="Espace réservé du contenu 2"/>
          <p:cNvSpPr txBox="1">
            <a:spLocks/>
          </p:cNvSpPr>
          <p:nvPr/>
        </p:nvSpPr>
        <p:spPr bwMode="auto">
          <a:xfrm>
            <a:off x="251520" y="4293096"/>
            <a:ext cx="8640960" cy="504056"/>
          </a:xfrm>
          <a:prstGeom prst="rect">
            <a:avLst/>
          </a:prstGeom>
          <a:noFill/>
          <a:ln w="9525">
            <a:noFill/>
            <a:miter lim="800000"/>
            <a:headEnd/>
            <a:tailEnd/>
          </a:ln>
        </p:spPr>
        <p:txBody>
          <a:bodyPr/>
          <a:lstStyle/>
          <a:p>
            <a:pPr marL="342900" indent="-342900" algn="just">
              <a:spcBef>
                <a:spcPct val="10000"/>
              </a:spcBef>
              <a:buFont typeface="Arial" pitchFamily="34" charset="0"/>
              <a:buChar char="•"/>
              <a:defRPr/>
            </a:pPr>
            <a:r>
              <a:rPr lang="en-GB" sz="2400" b="1" dirty="0" smtClean="0">
                <a:solidFill>
                  <a:schemeClr val="tx2">
                    <a:lumMod val="60000"/>
                    <a:lumOff val="40000"/>
                  </a:schemeClr>
                </a:solidFill>
                <a:latin typeface="Calibri" pitchFamily="34" charset="0"/>
              </a:rPr>
              <a:t>EU energy policy, “Trans-European energy infrastructure” </a:t>
            </a:r>
            <a:r>
              <a:rPr lang="en-GB" sz="1400" dirty="0" smtClean="0">
                <a:solidFill>
                  <a:schemeClr val="tx2">
                    <a:lumMod val="60000"/>
                    <a:lumOff val="40000"/>
                  </a:schemeClr>
                </a:solidFill>
                <a:latin typeface="Calibri" pitchFamily="34" charset="0"/>
              </a:rPr>
              <a:t>(12/03/13)</a:t>
            </a:r>
            <a:endParaRPr lang="en-GB" sz="2400" dirty="0">
              <a:solidFill>
                <a:schemeClr val="tx2">
                  <a:lumMod val="60000"/>
                  <a:lumOff val="40000"/>
                </a:schemeClr>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4</a:t>
            </a:fld>
            <a:endParaRPr lang="en-GB" sz="1400">
              <a:solidFill>
                <a:srgbClr val="666666"/>
              </a:solidFill>
              <a:latin typeface="Calibri" pitchFamily="34" charset="0"/>
            </a:endParaRPr>
          </a:p>
        </p:txBody>
      </p:sp>
      <p:sp>
        <p:nvSpPr>
          <p:cNvPr id="33797" name="Content Placeholder 2"/>
          <p:cNvSpPr>
            <a:spLocks/>
          </p:cNvSpPr>
          <p:nvPr/>
        </p:nvSpPr>
        <p:spPr bwMode="auto">
          <a:xfrm>
            <a:off x="179512" y="981075"/>
            <a:ext cx="8712968" cy="4968205"/>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GRIPs harmonization and ENTSOG guidance:</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Common starting point: TYNDP 2013</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Dedicated workshops organized with ENTSOG (</a:t>
            </a:r>
            <a:r>
              <a:rPr lang="en-GB" sz="2000" dirty="0" smtClean="0">
                <a:solidFill>
                  <a:schemeClr val="tx2">
                    <a:lumMod val="60000"/>
                    <a:lumOff val="40000"/>
                  </a:schemeClr>
                </a:solidFill>
                <a:latin typeface="Calibri" pitchFamily="34" charset="0"/>
              </a:rPr>
              <a:t>ongoing</a:t>
            </a:r>
            <a:r>
              <a:rPr lang="en-GB" sz="2400" dirty="0" smtClean="0">
                <a:solidFill>
                  <a:schemeClr val="tx2">
                    <a:lumMod val="60000"/>
                    <a:lumOff val="40000"/>
                  </a:schemeClr>
                </a:solidFill>
                <a:latin typeface="Calibri" pitchFamily="34" charset="0"/>
              </a:rPr>
              <a:t>) </a:t>
            </a:r>
          </a:p>
          <a:p>
            <a:pPr marL="1438275" lvl="3" indent="-342900" eaLnBrk="0" hangingPunct="0">
              <a:spcBef>
                <a:spcPct val="20000"/>
              </a:spcBef>
              <a:buClr>
                <a:srgbClr val="2A3C82"/>
              </a:buClr>
              <a:buSzPct val="80000"/>
              <a:buFont typeface="Arial" pitchFamily="34" charset="0"/>
              <a:buChar char="•"/>
              <a:defRPr/>
            </a:pPr>
            <a:r>
              <a:rPr lang="en-GB" sz="2400" dirty="0" smtClean="0">
                <a:solidFill>
                  <a:schemeClr val="tx2">
                    <a:lumMod val="60000"/>
                    <a:lumOff val="40000"/>
                  </a:schemeClr>
                </a:solidFill>
                <a:latin typeface="Calibri" pitchFamily="34" charset="0"/>
              </a:rPr>
              <a:t>To address : homogeneous  content and regional specificities, common workshops for external communication, etc.</a:t>
            </a:r>
          </a:p>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Consultation of stakeholders</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SGRI meetings</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External ENTSOG Workshop(s) dedicated on GRIPs </a:t>
            </a:r>
            <a:r>
              <a:rPr lang="en-GB" sz="2000" dirty="0" smtClean="0">
                <a:solidFill>
                  <a:schemeClr val="tx2">
                    <a:lumMod val="60000"/>
                    <a:lumOff val="40000"/>
                  </a:schemeClr>
                </a:solidFill>
                <a:latin typeface="Calibri" pitchFamily="34" charset="0"/>
              </a:rPr>
              <a:t>(to confirm)</a:t>
            </a:r>
            <a:endParaRPr lang="en-GB" sz="2400" dirty="0" smtClean="0">
              <a:solidFill>
                <a:schemeClr val="tx2">
                  <a:lumMod val="60000"/>
                  <a:lumOff val="40000"/>
                </a:schemeClr>
              </a:solidFill>
              <a:latin typeface="Calibri" pitchFamily="34" charset="0"/>
            </a:endParaRP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Consultation on the draft document </a:t>
            </a:r>
            <a:r>
              <a:rPr lang="en-GB" sz="2000" dirty="0" smtClean="0">
                <a:solidFill>
                  <a:schemeClr val="tx2">
                    <a:lumMod val="60000"/>
                    <a:lumOff val="40000"/>
                  </a:schemeClr>
                </a:solidFill>
                <a:latin typeface="Calibri" pitchFamily="34" charset="0"/>
              </a:rPr>
              <a:t>(to clarify</a:t>
            </a:r>
            <a:r>
              <a:rPr lang="en-GB" sz="2400" dirty="0" smtClean="0">
                <a:solidFill>
                  <a:schemeClr val="tx2">
                    <a:lumMod val="60000"/>
                    <a:lumOff val="40000"/>
                  </a:schemeClr>
                </a:solidFill>
                <a:latin typeface="Calibri" pitchFamily="34" charset="0"/>
              </a:rPr>
              <a:t>)</a:t>
            </a: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Methodology</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5</a:t>
            </a:fld>
            <a:endParaRPr lang="en-GB" sz="1400">
              <a:solidFill>
                <a:srgbClr val="666666"/>
              </a:solidFill>
              <a:latin typeface="Calibri" pitchFamily="34" charset="0"/>
            </a:endParaRPr>
          </a:p>
        </p:txBody>
      </p:sp>
      <p:sp>
        <p:nvSpPr>
          <p:cNvPr id="33797" name="Content Placeholder 2"/>
          <p:cNvSpPr>
            <a:spLocks/>
          </p:cNvSpPr>
          <p:nvPr/>
        </p:nvSpPr>
        <p:spPr bwMode="auto">
          <a:xfrm>
            <a:off x="179512" y="692696"/>
            <a:ext cx="8712968" cy="4968205"/>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Network assessments / remedies</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More detailed analysis of the needs / TYNDP</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Additional network assessments </a:t>
            </a:r>
            <a:r>
              <a:rPr lang="en-GB" sz="2400" dirty="0" smtClean="0">
                <a:solidFill>
                  <a:schemeClr val="tx2">
                    <a:lumMod val="60000"/>
                    <a:lumOff val="40000"/>
                  </a:schemeClr>
                </a:solidFill>
                <a:latin typeface="Calibri" pitchFamily="34" charset="0"/>
              </a:rPr>
              <a:t>are planned </a:t>
            </a:r>
          </a:p>
          <a:p>
            <a:pPr marL="1438275" lvl="3" indent="-342900" eaLnBrk="0" hangingPunct="0">
              <a:spcBef>
                <a:spcPct val="20000"/>
              </a:spcBef>
              <a:buClr>
                <a:srgbClr val="2A3C82"/>
              </a:buClr>
              <a:buSzPct val="80000"/>
              <a:buFont typeface="Arial" pitchFamily="34" charset="0"/>
              <a:buChar char="•"/>
              <a:defRPr/>
            </a:pPr>
            <a:r>
              <a:rPr lang="en-GB" sz="2000" dirty="0" smtClean="0">
                <a:solidFill>
                  <a:schemeClr val="tx2">
                    <a:lumMod val="60000"/>
                    <a:lumOff val="40000"/>
                  </a:schemeClr>
                </a:solidFill>
                <a:latin typeface="Calibri" pitchFamily="34" charset="0"/>
              </a:rPr>
              <a:t>Examples (</a:t>
            </a:r>
            <a:r>
              <a:rPr lang="en-GB" sz="2000" i="1" dirty="0" smtClean="0">
                <a:solidFill>
                  <a:schemeClr val="tx2">
                    <a:lumMod val="60000"/>
                    <a:lumOff val="40000"/>
                  </a:schemeClr>
                </a:solidFill>
                <a:latin typeface="Calibri" pitchFamily="34" charset="0"/>
              </a:rPr>
              <a:t>to confirm</a:t>
            </a:r>
            <a:r>
              <a:rPr lang="en-GB" sz="2000" dirty="0" smtClean="0">
                <a:solidFill>
                  <a:schemeClr val="tx2">
                    <a:lumMod val="60000"/>
                    <a:lumOff val="40000"/>
                  </a:schemeClr>
                </a:solidFill>
                <a:latin typeface="Calibri" pitchFamily="34" charset="0"/>
              </a:rPr>
              <a:t>) </a:t>
            </a:r>
            <a:r>
              <a:rPr lang="en-GB" sz="2000" dirty="0" smtClean="0">
                <a:solidFill>
                  <a:schemeClr val="tx2">
                    <a:lumMod val="60000"/>
                    <a:lumOff val="40000"/>
                  </a:schemeClr>
                </a:solidFill>
                <a:latin typeface="Calibri" pitchFamily="34" charset="0"/>
              </a:rPr>
              <a:t>: additional </a:t>
            </a:r>
            <a:r>
              <a:rPr lang="en-GB" sz="2000" dirty="0" smtClean="0">
                <a:solidFill>
                  <a:schemeClr val="tx2">
                    <a:lumMod val="60000"/>
                    <a:lumOff val="40000"/>
                  </a:schemeClr>
                </a:solidFill>
                <a:latin typeface="Calibri" pitchFamily="34" charset="0"/>
              </a:rPr>
              <a:t>modelling, Hub price spreads analysis, interconnections utilization rates, market consultations, regulations compliance,  etc.</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Remedies :  more precise assessment of the projects being remedies of needs identified in the network assessment</a:t>
            </a: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Methodology</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6</a:t>
            </a:fld>
            <a:endParaRPr lang="en-GB" sz="1400">
              <a:solidFill>
                <a:srgbClr val="666666"/>
              </a:solidFill>
              <a:latin typeface="Calibri" pitchFamily="34" charset="0"/>
            </a:endParaRPr>
          </a:p>
        </p:txBody>
      </p:sp>
      <p:sp>
        <p:nvSpPr>
          <p:cNvPr id="33797" name="Content Placeholder 2"/>
          <p:cNvSpPr>
            <a:spLocks/>
          </p:cNvSpPr>
          <p:nvPr/>
        </p:nvSpPr>
        <p:spPr bwMode="auto">
          <a:xfrm>
            <a:off x="179512" y="692696"/>
            <a:ext cx="8712968" cy="5472608"/>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Introduction</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Demand: analysis of the demand in the South region</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Supply: analysis of the assets and the needs of the Region</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Projects: analysis of the projects in the South Region</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Network assessments:</a:t>
            </a:r>
          </a:p>
          <a:p>
            <a:pPr marL="981075" lvl="2" indent="-342900" eaLnBrk="0" hangingPunct="0">
              <a:spcBef>
                <a:spcPct val="20000"/>
              </a:spcBef>
              <a:buClr>
                <a:srgbClr val="2A3C82"/>
              </a:buClr>
              <a:buSzPct val="80000"/>
              <a:buFont typeface="Wingdings" pitchFamily="2" charset="2"/>
              <a:buChar char="Ø"/>
              <a:defRPr/>
            </a:pPr>
            <a:r>
              <a:rPr lang="en-GB" sz="2000" dirty="0" smtClean="0">
                <a:solidFill>
                  <a:schemeClr val="tx2">
                    <a:lumMod val="60000"/>
                    <a:lumOff val="40000"/>
                  </a:schemeClr>
                </a:solidFill>
                <a:latin typeface="Calibri" pitchFamily="34" charset="0"/>
              </a:rPr>
              <a:t>In-depth analysis of the TYNDP assessments</a:t>
            </a:r>
          </a:p>
          <a:p>
            <a:pPr marL="981075" lvl="2" indent="-342900" eaLnBrk="0" hangingPunct="0">
              <a:spcBef>
                <a:spcPct val="20000"/>
              </a:spcBef>
              <a:buClr>
                <a:srgbClr val="2A3C82"/>
              </a:buClr>
              <a:buSzPct val="80000"/>
              <a:buFont typeface="Wingdings" pitchFamily="2" charset="2"/>
              <a:buChar char="Ø"/>
              <a:defRPr/>
            </a:pPr>
            <a:r>
              <a:rPr lang="en-GB" sz="2000" dirty="0" smtClean="0">
                <a:solidFill>
                  <a:schemeClr val="tx2">
                    <a:lumMod val="60000"/>
                    <a:lumOff val="40000"/>
                  </a:schemeClr>
                </a:solidFill>
                <a:latin typeface="Calibri" pitchFamily="34" charset="0"/>
              </a:rPr>
              <a:t>Other assessments /analysis</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Remedies (</a:t>
            </a:r>
            <a:r>
              <a:rPr lang="en-GB" sz="2000" i="1" dirty="0" smtClean="0">
                <a:solidFill>
                  <a:schemeClr val="tx2">
                    <a:lumMod val="60000"/>
                    <a:lumOff val="40000"/>
                  </a:schemeClr>
                </a:solidFill>
                <a:latin typeface="Calibri" pitchFamily="34" charset="0"/>
              </a:rPr>
              <a:t>separated or merged with the Network assessment chapter</a:t>
            </a:r>
            <a:r>
              <a:rPr lang="en-GB" sz="2400" dirty="0" smtClean="0">
                <a:solidFill>
                  <a:schemeClr val="tx2">
                    <a:lumMod val="60000"/>
                    <a:lumOff val="40000"/>
                  </a:schemeClr>
                </a:solidFill>
                <a:latin typeface="Calibri" pitchFamily="34" charset="0"/>
              </a:rPr>
              <a:t>):</a:t>
            </a:r>
          </a:p>
          <a:p>
            <a:pPr marL="981075" lvl="2" indent="-342900" eaLnBrk="0" hangingPunct="0">
              <a:spcBef>
                <a:spcPct val="20000"/>
              </a:spcBef>
              <a:buClr>
                <a:srgbClr val="2A3C82"/>
              </a:buClr>
              <a:buSzPct val="80000"/>
              <a:buFont typeface="Wingdings" pitchFamily="2" charset="2"/>
              <a:buChar char="Ø"/>
              <a:defRPr/>
            </a:pPr>
            <a:r>
              <a:rPr lang="en-GB" sz="2000" dirty="0" smtClean="0">
                <a:solidFill>
                  <a:schemeClr val="tx2">
                    <a:lumMod val="60000"/>
                    <a:lumOff val="40000"/>
                  </a:schemeClr>
                </a:solidFill>
                <a:latin typeface="Calibri" pitchFamily="34" charset="0"/>
              </a:rPr>
              <a:t>In-depth analysis of projects answering to needs identified in the chapter “Network assessment”</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Conclusion </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Appendices: detailed data </a:t>
            </a: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Content</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7</a:t>
            </a:fld>
            <a:endParaRPr lang="en-GB" sz="1400">
              <a:solidFill>
                <a:srgbClr val="666666"/>
              </a:solidFill>
              <a:latin typeface="Calibri" pitchFamily="34" charset="0"/>
            </a:endParaRPr>
          </a:p>
        </p:txBody>
      </p:sp>
      <p:sp>
        <p:nvSpPr>
          <p:cNvPr id="33797" name="Content Placeholder 2"/>
          <p:cNvSpPr>
            <a:spLocks/>
          </p:cNvSpPr>
          <p:nvPr/>
        </p:nvSpPr>
        <p:spPr bwMode="auto">
          <a:xfrm>
            <a:off x="323850" y="1052513"/>
            <a:ext cx="8568630" cy="4824412"/>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TSOs meetings : from October 2012 ...</a:t>
            </a: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ENTSOG TYNDP publication : 21</a:t>
            </a:r>
            <a:r>
              <a:rPr lang="en-GB" sz="2800" baseline="30000" dirty="0">
                <a:solidFill>
                  <a:schemeClr val="tx2">
                    <a:lumMod val="60000"/>
                    <a:lumOff val="40000"/>
                  </a:schemeClr>
                </a:solidFill>
                <a:latin typeface="Calibri" pitchFamily="34" charset="0"/>
              </a:rPr>
              <a:t>st</a:t>
            </a:r>
            <a:r>
              <a:rPr lang="en-GB" sz="2800" dirty="0">
                <a:solidFill>
                  <a:schemeClr val="tx2">
                    <a:lumMod val="60000"/>
                    <a:lumOff val="40000"/>
                  </a:schemeClr>
                </a:solidFill>
                <a:latin typeface="Calibri" pitchFamily="34" charset="0"/>
              </a:rPr>
              <a:t> February 2013</a:t>
            </a: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Writing of the new GRIP : from February 2013 ...</a:t>
            </a: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Stakeholders communication / consultation: </a:t>
            </a:r>
          </a:p>
          <a:p>
            <a:pPr marL="981075" lvl="2" indent="-342900" eaLnBrk="0" hangingPunct="0">
              <a:spcBef>
                <a:spcPct val="20000"/>
              </a:spcBef>
              <a:buClr>
                <a:srgbClr val="2A3C82"/>
              </a:buClr>
              <a:buSzPct val="80000"/>
              <a:buFont typeface="Courier New" pitchFamily="49" charset="0"/>
              <a:buChar char="o"/>
              <a:defRPr/>
            </a:pPr>
            <a:r>
              <a:rPr lang="en-GB" sz="2800" dirty="0">
                <a:solidFill>
                  <a:schemeClr val="tx2">
                    <a:lumMod val="60000"/>
                    <a:lumOff val="40000"/>
                  </a:schemeClr>
                </a:solidFill>
                <a:latin typeface="Calibri" pitchFamily="34" charset="0"/>
              </a:rPr>
              <a:t>GRI South meeting(s) : IG meetings, SG meetings</a:t>
            </a:r>
          </a:p>
          <a:p>
            <a:pPr marL="981075" lvl="2" indent="-342900" eaLnBrk="0" hangingPunct="0">
              <a:spcBef>
                <a:spcPct val="20000"/>
              </a:spcBef>
              <a:buClr>
                <a:srgbClr val="2A3C82"/>
              </a:buClr>
              <a:buSzPct val="80000"/>
              <a:buFont typeface="Courier New" pitchFamily="49" charset="0"/>
              <a:buChar char="o"/>
              <a:defRPr/>
            </a:pPr>
            <a:r>
              <a:rPr lang="en-GB" sz="2800" dirty="0">
                <a:solidFill>
                  <a:schemeClr val="tx2">
                    <a:lumMod val="60000"/>
                    <a:lumOff val="40000"/>
                  </a:schemeClr>
                </a:solidFill>
                <a:latin typeface="Calibri" pitchFamily="34" charset="0"/>
              </a:rPr>
              <a:t>ENTSOG meeting(s) : </a:t>
            </a:r>
            <a:r>
              <a:rPr lang="en-GB" sz="2000" dirty="0" smtClean="0">
                <a:solidFill>
                  <a:schemeClr val="tx2">
                    <a:lumMod val="60000"/>
                    <a:lumOff val="40000"/>
                  </a:schemeClr>
                </a:solidFill>
                <a:latin typeface="Calibri" pitchFamily="34" charset="0"/>
              </a:rPr>
              <a:t>Workshop in September 2013, others? (to confirm)</a:t>
            </a:r>
            <a:endParaRPr lang="en-GB" sz="2800" dirty="0">
              <a:solidFill>
                <a:schemeClr val="tx2">
                  <a:lumMod val="60000"/>
                  <a:lumOff val="40000"/>
                </a:schemeClr>
              </a:solidFill>
              <a:latin typeface="Calibri" pitchFamily="34" charset="0"/>
            </a:endParaRPr>
          </a:p>
          <a:p>
            <a:pPr marL="981075" lvl="2" indent="-342900" eaLnBrk="0" hangingPunct="0">
              <a:spcBef>
                <a:spcPct val="20000"/>
              </a:spcBef>
              <a:buClr>
                <a:srgbClr val="2A3C82"/>
              </a:buClr>
              <a:buSzPct val="80000"/>
              <a:buFont typeface="Courier New" pitchFamily="49" charset="0"/>
              <a:buChar char="o"/>
              <a:defRPr/>
            </a:pPr>
            <a:r>
              <a:rPr lang="en-GB" sz="2800" dirty="0">
                <a:solidFill>
                  <a:schemeClr val="tx2">
                    <a:lumMod val="60000"/>
                    <a:lumOff val="40000"/>
                  </a:schemeClr>
                </a:solidFill>
                <a:latin typeface="Calibri" pitchFamily="34" charset="0"/>
              </a:rPr>
              <a:t>Consultation phase </a:t>
            </a:r>
            <a:r>
              <a:rPr lang="en-GB" sz="2800" dirty="0" smtClean="0">
                <a:solidFill>
                  <a:schemeClr val="tx2">
                    <a:lumMod val="60000"/>
                    <a:lumOff val="40000"/>
                  </a:schemeClr>
                </a:solidFill>
                <a:latin typeface="Calibri" pitchFamily="34" charset="0"/>
              </a:rPr>
              <a:t>on </a:t>
            </a:r>
            <a:r>
              <a:rPr lang="en-GB" sz="2800" dirty="0">
                <a:solidFill>
                  <a:schemeClr val="tx2">
                    <a:lumMod val="60000"/>
                    <a:lumOff val="40000"/>
                  </a:schemeClr>
                </a:solidFill>
                <a:latin typeface="Calibri" pitchFamily="34" charset="0"/>
              </a:rPr>
              <a:t>TSOs and ENTSOG websites </a:t>
            </a:r>
            <a:r>
              <a:rPr lang="en-GB" sz="2000" dirty="0">
                <a:solidFill>
                  <a:schemeClr val="tx2">
                    <a:lumMod val="60000"/>
                    <a:lumOff val="40000"/>
                  </a:schemeClr>
                </a:solidFill>
                <a:latin typeface="Calibri" pitchFamily="34" charset="0"/>
              </a:rPr>
              <a:t>(to </a:t>
            </a:r>
            <a:r>
              <a:rPr lang="en-GB" sz="2000" dirty="0" smtClean="0">
                <a:solidFill>
                  <a:schemeClr val="tx2">
                    <a:lumMod val="60000"/>
                    <a:lumOff val="40000"/>
                  </a:schemeClr>
                </a:solidFill>
                <a:latin typeface="Calibri" pitchFamily="34" charset="0"/>
              </a:rPr>
              <a:t>confirm/clarify) </a:t>
            </a:r>
            <a:endParaRPr lang="en-GB" sz="2800" dirty="0">
              <a:solidFill>
                <a:schemeClr val="tx2">
                  <a:lumMod val="60000"/>
                  <a:lumOff val="40000"/>
                </a:schemeClr>
              </a:solidFill>
              <a:latin typeface="Calibri" pitchFamily="34" charset="0"/>
            </a:endParaRP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Publication : Q4 </a:t>
            </a:r>
            <a:r>
              <a:rPr lang="en-GB" sz="2800" dirty="0" smtClean="0">
                <a:solidFill>
                  <a:schemeClr val="tx2">
                    <a:lumMod val="60000"/>
                    <a:lumOff val="40000"/>
                  </a:schemeClr>
                </a:solidFill>
                <a:latin typeface="Calibri" pitchFamily="34" charset="0"/>
              </a:rPr>
              <a:t>2013</a:t>
            </a:r>
            <a:endParaRPr lang="es-ES" sz="2800" dirty="0">
              <a:solidFill>
                <a:schemeClr val="tx2">
                  <a:lumMod val="60000"/>
                  <a:lumOff val="40000"/>
                </a:schemeClr>
              </a:solidFill>
              <a:effectLst>
                <a:outerShdw blurRad="38100" dist="38100" dir="2700000" algn="tl">
                  <a:srgbClr val="C0C0C0"/>
                </a:outerShdw>
              </a:effectLst>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a:solidFill>
                  <a:srgbClr val="2A3F82"/>
                </a:solidFill>
                <a:latin typeface="Calibri" pitchFamily="34" charset="0"/>
              </a:rPr>
              <a:t>Planning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5"/>
          <p:cNvGrpSpPr>
            <a:grpSpLocks/>
          </p:cNvGrpSpPr>
          <p:nvPr/>
        </p:nvGrpSpPr>
        <p:grpSpPr bwMode="auto">
          <a:xfrm>
            <a:off x="2339975" y="692150"/>
            <a:ext cx="5408613" cy="5505450"/>
            <a:chOff x="1462" y="617"/>
            <a:chExt cx="3407" cy="3468"/>
          </a:xfrm>
        </p:grpSpPr>
        <p:grpSp>
          <p:nvGrpSpPr>
            <p:cNvPr id="9224" name="Group 16"/>
            <p:cNvGrpSpPr>
              <a:grpSpLocks/>
            </p:cNvGrpSpPr>
            <p:nvPr/>
          </p:nvGrpSpPr>
          <p:grpSpPr bwMode="auto">
            <a:xfrm>
              <a:off x="1462" y="617"/>
              <a:ext cx="3407" cy="3468"/>
              <a:chOff x="1462" y="617"/>
              <a:chExt cx="3407" cy="3468"/>
            </a:xfrm>
          </p:grpSpPr>
          <p:sp>
            <p:nvSpPr>
              <p:cNvPr id="9235" name="Freeform 17"/>
              <p:cNvSpPr>
                <a:spLocks noChangeAspect="1"/>
              </p:cNvSpPr>
              <p:nvPr/>
            </p:nvSpPr>
            <p:spPr bwMode="auto">
              <a:xfrm>
                <a:off x="2415" y="2606"/>
                <a:ext cx="45" cy="57"/>
              </a:xfrm>
              <a:custGeom>
                <a:avLst/>
                <a:gdLst>
                  <a:gd name="T0" fmla="*/ 390624634 w 9"/>
                  <a:gd name="T1" fmla="*/ 333514190 h 12"/>
                  <a:gd name="T2" fmla="*/ 439452774 w 9"/>
                  <a:gd name="T3" fmla="*/ 222870765 h 12"/>
                  <a:gd name="T4" fmla="*/ 390624634 w 9"/>
                  <a:gd name="T5" fmla="*/ 170002142 h 12"/>
                  <a:gd name="T6" fmla="*/ 244140297 w 9"/>
                  <a:gd name="T7" fmla="*/ 81399128 h 12"/>
                  <a:gd name="T8" fmla="*/ 195312317 w 9"/>
                  <a:gd name="T9" fmla="*/ 0 h 12"/>
                  <a:gd name="T10" fmla="*/ 97656159 w 9"/>
                  <a:gd name="T11" fmla="*/ 29575267 h 12"/>
                  <a:gd name="T12" fmla="*/ 0 w 9"/>
                  <a:gd name="T13" fmla="*/ 110918887 h 12"/>
                  <a:gd name="T14" fmla="*/ 48828079 w 9"/>
                  <a:gd name="T15" fmla="*/ 193353591 h 12"/>
                  <a:gd name="T16" fmla="*/ 97656159 w 9"/>
                  <a:gd name="T17" fmla="*/ 303993899 h 12"/>
                  <a:gd name="T18" fmla="*/ 244140297 w 9"/>
                  <a:gd name="T19" fmla="*/ 333514190 h 12"/>
                  <a:gd name="T20" fmla="*/ 390624634 w 9"/>
                  <a:gd name="T21" fmla="*/ 33351419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DDDDDD"/>
              </a:solidFill>
              <a:ln w="3175" cap="rnd">
                <a:solidFill>
                  <a:schemeClr val="bg1"/>
                </a:solidFill>
                <a:round/>
                <a:headEnd/>
                <a:tailEnd/>
              </a:ln>
            </p:spPr>
            <p:txBody>
              <a:bodyPr/>
              <a:lstStyle/>
              <a:p>
                <a:endParaRPr lang="fr-FR"/>
              </a:p>
            </p:txBody>
          </p:sp>
          <p:sp>
            <p:nvSpPr>
              <p:cNvPr id="9236" name="Freeform 18"/>
              <p:cNvSpPr>
                <a:spLocks noChangeAspect="1"/>
              </p:cNvSpPr>
              <p:nvPr/>
            </p:nvSpPr>
            <p:spPr bwMode="auto">
              <a:xfrm>
                <a:off x="2477" y="2875"/>
                <a:ext cx="709" cy="754"/>
              </a:xfrm>
              <a:custGeom>
                <a:avLst/>
                <a:gdLst>
                  <a:gd name="T0" fmla="*/ 2147483647 w 145"/>
                  <a:gd name="T1" fmla="*/ 934522505 h 154"/>
                  <a:gd name="T2" fmla="*/ 2147483647 w 145"/>
                  <a:gd name="T3" fmla="*/ 1243296233 h 154"/>
                  <a:gd name="T4" fmla="*/ 2147483647 w 145"/>
                  <a:gd name="T5" fmla="*/ 186083146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01021199 w 145"/>
                  <a:gd name="T43" fmla="*/ 2147483647 h 154"/>
                  <a:gd name="T44" fmla="*/ 1797491562 w 145"/>
                  <a:gd name="T45" fmla="*/ 2147483647 h 154"/>
                  <a:gd name="T46" fmla="*/ 1492298347 w 145"/>
                  <a:gd name="T47" fmla="*/ 2019317896 h 154"/>
                  <a:gd name="T48" fmla="*/ 913916380 w 145"/>
                  <a:gd name="T49" fmla="*/ 1781843320 h 154"/>
                  <a:gd name="T50" fmla="*/ 499935190 w 145"/>
                  <a:gd name="T51" fmla="*/ 2129257554 h 154"/>
                  <a:gd name="T52" fmla="*/ 265301078 w 145"/>
                  <a:gd name="T53" fmla="*/ 2129257554 h 154"/>
                  <a:gd name="T54" fmla="*/ 305195014 w 145"/>
                  <a:gd name="T55" fmla="*/ 1978982163 h 154"/>
                  <a:gd name="T56" fmla="*/ 116674125 w 145"/>
                  <a:gd name="T57" fmla="*/ 1472807005 h 154"/>
                  <a:gd name="T58" fmla="*/ 186908281 w 145"/>
                  <a:gd name="T59" fmla="*/ 1203031944 h 154"/>
                  <a:gd name="T60" fmla="*/ 38225264 w 145"/>
                  <a:gd name="T61" fmla="*/ 815020016 h 154"/>
                  <a:gd name="T62" fmla="*/ 383588358 w 145"/>
                  <a:gd name="T63" fmla="*/ 735770534 h 154"/>
                  <a:gd name="T64" fmla="*/ 648615067 w 145"/>
                  <a:gd name="T65" fmla="*/ 505913353 h 154"/>
                  <a:gd name="T66" fmla="*/ 913916380 w 145"/>
                  <a:gd name="T67" fmla="*/ 656451646 h 154"/>
                  <a:gd name="T68" fmla="*/ 1148877590 w 145"/>
                  <a:gd name="T69" fmla="*/ 505913353 h 154"/>
                  <a:gd name="T70" fmla="*/ 1452472631 w 145"/>
                  <a:gd name="T71" fmla="*/ 505913353 h 154"/>
                  <a:gd name="T72" fmla="*/ 1562531603 w 145"/>
                  <a:gd name="T73" fmla="*/ 308760175 h 154"/>
                  <a:gd name="T74" fmla="*/ 1719031797 w 145"/>
                  <a:gd name="T75" fmla="*/ 158500647 h 154"/>
                  <a:gd name="T76" fmla="*/ 1984400547 w 145"/>
                  <a:gd name="T77" fmla="*/ 117890184 h 154"/>
                  <a:gd name="T78" fmla="*/ 2147483647 w 145"/>
                  <a:gd name="T79" fmla="*/ 0 h 154"/>
                  <a:gd name="T80" fmla="*/ 2147483647 w 145"/>
                  <a:gd name="T81" fmla="*/ 308760175 h 154"/>
                  <a:gd name="T82" fmla="*/ 2147483647 w 145"/>
                  <a:gd name="T83" fmla="*/ 467260626 h 154"/>
                  <a:gd name="T84" fmla="*/ 2147483647 w 145"/>
                  <a:gd name="T85" fmla="*/ 93452250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DDDDDD"/>
              </a:solidFill>
              <a:ln w="3175" cap="rnd">
                <a:solidFill>
                  <a:schemeClr val="bg1"/>
                </a:solidFill>
                <a:round/>
                <a:headEnd/>
                <a:tailEnd/>
              </a:ln>
            </p:spPr>
            <p:txBody>
              <a:bodyPr/>
              <a:lstStyle/>
              <a:p>
                <a:endParaRPr lang="fr-FR"/>
              </a:p>
            </p:txBody>
          </p:sp>
          <p:sp>
            <p:nvSpPr>
              <p:cNvPr id="9237" name="Freeform 19"/>
              <p:cNvSpPr>
                <a:spLocks noChangeAspect="1"/>
              </p:cNvSpPr>
              <p:nvPr/>
            </p:nvSpPr>
            <p:spPr bwMode="auto">
              <a:xfrm>
                <a:off x="2436" y="2809"/>
                <a:ext cx="261" cy="168"/>
              </a:xfrm>
              <a:custGeom>
                <a:avLst/>
                <a:gdLst>
                  <a:gd name="T0" fmla="*/ 1816763028 w 54"/>
                  <a:gd name="T1" fmla="*/ 728774344 h 34"/>
                  <a:gd name="T2" fmla="*/ 1780782622 w 54"/>
                  <a:gd name="T3" fmla="*/ 598750308 h 34"/>
                  <a:gd name="T4" fmla="*/ 1648233326 w 54"/>
                  <a:gd name="T5" fmla="*/ 728774344 h 34"/>
                  <a:gd name="T6" fmla="*/ 1544581942 w 54"/>
                  <a:gd name="T7" fmla="*/ 598750308 h 34"/>
                  <a:gd name="T8" fmla="*/ 1446604967 w 54"/>
                  <a:gd name="T9" fmla="*/ 554666496 h 34"/>
                  <a:gd name="T10" fmla="*/ 1446604967 w 54"/>
                  <a:gd name="T11" fmla="*/ 425004391 h 34"/>
                  <a:gd name="T12" fmla="*/ 1446604967 w 54"/>
                  <a:gd name="T13" fmla="*/ 347491993 h 34"/>
                  <a:gd name="T14" fmla="*/ 1412042545 w 54"/>
                  <a:gd name="T15" fmla="*/ 217830758 h 34"/>
                  <a:gd name="T16" fmla="*/ 1315848567 w 54"/>
                  <a:gd name="T17" fmla="*/ 86012839 h 34"/>
                  <a:gd name="T18" fmla="*/ 1141580424 w 54"/>
                  <a:gd name="T19" fmla="*/ 86012839 h 34"/>
                  <a:gd name="T20" fmla="*/ 1009042264 w 54"/>
                  <a:gd name="T21" fmla="*/ 0 h 34"/>
                  <a:gd name="T22" fmla="*/ 1009042264 w 54"/>
                  <a:gd name="T23" fmla="*/ 130023680 h 34"/>
                  <a:gd name="T24" fmla="*/ 911370910 w 54"/>
                  <a:gd name="T25" fmla="*/ 173745996 h 34"/>
                  <a:gd name="T26" fmla="*/ 807720764 w 54"/>
                  <a:gd name="T27" fmla="*/ 259758795 h 34"/>
                  <a:gd name="T28" fmla="*/ 640669520 w 54"/>
                  <a:gd name="T29" fmla="*/ 217830758 h 34"/>
                  <a:gd name="T30" fmla="*/ 535489102 w 54"/>
                  <a:gd name="T31" fmla="*/ 303828694 h 34"/>
                  <a:gd name="T32" fmla="*/ 403000435 w 54"/>
                  <a:gd name="T33" fmla="*/ 259758795 h 34"/>
                  <a:gd name="T34" fmla="*/ 333862599 w 54"/>
                  <a:gd name="T35" fmla="*/ 303828694 h 34"/>
                  <a:gd name="T36" fmla="*/ 403000435 w 54"/>
                  <a:gd name="T37" fmla="*/ 380920262 h 34"/>
                  <a:gd name="T38" fmla="*/ 272244576 w 54"/>
                  <a:gd name="T39" fmla="*/ 554666496 h 34"/>
                  <a:gd name="T40" fmla="*/ 167114734 w 54"/>
                  <a:gd name="T41" fmla="*/ 684763265 h 34"/>
                  <a:gd name="T42" fmla="*/ 103650495 w 54"/>
                  <a:gd name="T43" fmla="*/ 858509183 h 34"/>
                  <a:gd name="T44" fmla="*/ 69075061 w 54"/>
                  <a:gd name="T45" fmla="*/ 1032255100 h 34"/>
                  <a:gd name="T46" fmla="*/ 34575463 w 54"/>
                  <a:gd name="T47" fmla="*/ 1241234673 h 34"/>
                  <a:gd name="T48" fmla="*/ 167114734 w 54"/>
                  <a:gd name="T49" fmla="*/ 1076339545 h 34"/>
                  <a:gd name="T50" fmla="*/ 272244576 w 54"/>
                  <a:gd name="T51" fmla="*/ 1076339545 h 34"/>
                  <a:gd name="T52" fmla="*/ 333862599 w 54"/>
                  <a:gd name="T53" fmla="*/ 1109697294 h 34"/>
                  <a:gd name="T54" fmla="*/ 333862599 w 54"/>
                  <a:gd name="T55" fmla="*/ 1283513416 h 34"/>
                  <a:gd name="T56" fmla="*/ 437513055 w 54"/>
                  <a:gd name="T57" fmla="*/ 1413540139 h 34"/>
                  <a:gd name="T58" fmla="*/ 535489102 w 54"/>
                  <a:gd name="T59" fmla="*/ 1413540139 h 34"/>
                  <a:gd name="T60" fmla="*/ 640669520 w 54"/>
                  <a:gd name="T61" fmla="*/ 1371246850 h 34"/>
                  <a:gd name="T62" fmla="*/ 737166800 w 54"/>
                  <a:gd name="T63" fmla="*/ 1413540139 h 34"/>
                  <a:gd name="T64" fmla="*/ 876808488 w 54"/>
                  <a:gd name="T65" fmla="*/ 1241234673 h 34"/>
                  <a:gd name="T66" fmla="*/ 876808488 w 54"/>
                  <a:gd name="T67" fmla="*/ 1109697294 h 34"/>
                  <a:gd name="T68" fmla="*/ 974528717 w 54"/>
                  <a:gd name="T69" fmla="*/ 988521043 h 34"/>
                  <a:gd name="T70" fmla="*/ 1009042264 w 54"/>
                  <a:gd name="T71" fmla="*/ 1197500616 h 34"/>
                  <a:gd name="T72" fmla="*/ 1112691174 w 54"/>
                  <a:gd name="T73" fmla="*/ 1283513416 h 34"/>
                  <a:gd name="T74" fmla="*/ 1176156457 w 54"/>
                  <a:gd name="T75" fmla="*/ 1371246850 h 34"/>
                  <a:gd name="T76" fmla="*/ 1279806604 w 54"/>
                  <a:gd name="T77" fmla="*/ 1327525443 h 34"/>
                  <a:gd name="T78" fmla="*/ 1315848567 w 54"/>
                  <a:gd name="T79" fmla="*/ 1109697294 h 34"/>
                  <a:gd name="T80" fmla="*/ 1342968431 w 54"/>
                  <a:gd name="T81" fmla="*/ 1032255100 h 34"/>
                  <a:gd name="T82" fmla="*/ 1446604967 w 54"/>
                  <a:gd name="T83" fmla="*/ 1109697294 h 34"/>
                  <a:gd name="T84" fmla="*/ 1579092396 w 54"/>
                  <a:gd name="T85" fmla="*/ 1109697294 h 34"/>
                  <a:gd name="T86" fmla="*/ 1648233326 w 54"/>
                  <a:gd name="T87" fmla="*/ 1153431351 h 34"/>
                  <a:gd name="T88" fmla="*/ 1648233326 w 54"/>
                  <a:gd name="T89" fmla="*/ 946239771 h 34"/>
                  <a:gd name="T90" fmla="*/ 1684286735 w 54"/>
                  <a:gd name="T91" fmla="*/ 902594260 h 34"/>
                  <a:gd name="T92" fmla="*/ 1780782622 w 54"/>
                  <a:gd name="T93" fmla="*/ 988521043 h 34"/>
                  <a:gd name="T94" fmla="*/ 1780782622 w 54"/>
                  <a:gd name="T95" fmla="*/ 814790305 h 34"/>
                  <a:gd name="T96" fmla="*/ 1816763028 w 54"/>
                  <a:gd name="T97" fmla="*/ 72877434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DDDDDD"/>
              </a:solidFill>
              <a:ln w="3175" cap="rnd">
                <a:solidFill>
                  <a:schemeClr val="bg1"/>
                </a:solidFill>
                <a:round/>
                <a:headEnd/>
                <a:tailEnd/>
              </a:ln>
            </p:spPr>
            <p:txBody>
              <a:bodyPr/>
              <a:lstStyle/>
              <a:p>
                <a:endParaRPr lang="fr-FR"/>
              </a:p>
            </p:txBody>
          </p:sp>
          <p:sp>
            <p:nvSpPr>
              <p:cNvPr id="9238" name="Freeform 20"/>
              <p:cNvSpPr>
                <a:spLocks noChangeAspect="1"/>
              </p:cNvSpPr>
              <p:nvPr/>
            </p:nvSpPr>
            <p:spPr bwMode="auto">
              <a:xfrm>
                <a:off x="2640" y="2699"/>
                <a:ext cx="444" cy="233"/>
              </a:xfrm>
              <a:custGeom>
                <a:avLst/>
                <a:gdLst>
                  <a:gd name="T0" fmla="*/ 2147483647 w 91"/>
                  <a:gd name="T1" fmla="*/ 1372069460 h 48"/>
                  <a:gd name="T2" fmla="*/ 2147483647 w 91"/>
                  <a:gd name="T3" fmla="*/ 1307926755 h 48"/>
                  <a:gd name="T4" fmla="*/ 2147483647 w 91"/>
                  <a:gd name="T5" fmla="*/ 1307926755 h 48"/>
                  <a:gd name="T6" fmla="*/ 2147483647 w 91"/>
                  <a:gd name="T7" fmla="*/ 1089411658 h 48"/>
                  <a:gd name="T8" fmla="*/ 2147483647 w 91"/>
                  <a:gd name="T9" fmla="*/ 987682647 h 48"/>
                  <a:gd name="T10" fmla="*/ 2147483647 w 91"/>
                  <a:gd name="T11" fmla="*/ 878262154 h 48"/>
                  <a:gd name="T12" fmla="*/ 2147483647 w 91"/>
                  <a:gd name="T13" fmla="*/ 849872200 h 48"/>
                  <a:gd name="T14" fmla="*/ 2147483647 w 91"/>
                  <a:gd name="T15" fmla="*/ 668956146 h 48"/>
                  <a:gd name="T16" fmla="*/ 2147483647 w 91"/>
                  <a:gd name="T17" fmla="*/ 529563319 h 48"/>
                  <a:gd name="T18" fmla="*/ 2147483647 w 91"/>
                  <a:gd name="T19" fmla="*/ 384713168 h 48"/>
                  <a:gd name="T20" fmla="*/ 2147483647 w 91"/>
                  <a:gd name="T21" fmla="*/ 246905439 h 48"/>
                  <a:gd name="T22" fmla="*/ 2147483647 w 91"/>
                  <a:gd name="T23" fmla="*/ 210836585 h 48"/>
                  <a:gd name="T24" fmla="*/ 2147483647 w 91"/>
                  <a:gd name="T25" fmla="*/ 210836585 h 48"/>
                  <a:gd name="T26" fmla="*/ 2147483647 w 91"/>
                  <a:gd name="T27" fmla="*/ 109094643 h 48"/>
                  <a:gd name="T28" fmla="*/ 2147483647 w 91"/>
                  <a:gd name="T29" fmla="*/ 73352318 h 48"/>
                  <a:gd name="T30" fmla="*/ 2147483647 w 91"/>
                  <a:gd name="T31" fmla="*/ 36068204 h 48"/>
                  <a:gd name="T32" fmla="*/ 2147483647 w 91"/>
                  <a:gd name="T33" fmla="*/ 210836585 h 48"/>
                  <a:gd name="T34" fmla="*/ 2124829732 w 91"/>
                  <a:gd name="T35" fmla="*/ 320257699 h 48"/>
                  <a:gd name="T36" fmla="*/ 1903856997 w 91"/>
                  <a:gd name="T37" fmla="*/ 210836585 h 48"/>
                  <a:gd name="T38" fmla="*/ 1903856997 w 91"/>
                  <a:gd name="T39" fmla="*/ 320257699 h 48"/>
                  <a:gd name="T40" fmla="*/ 1712769142 w 91"/>
                  <a:gd name="T41" fmla="*/ 320257699 h 48"/>
                  <a:gd name="T42" fmla="*/ 1712769142 w 91"/>
                  <a:gd name="T43" fmla="*/ 457739072 h 48"/>
                  <a:gd name="T44" fmla="*/ 1452619812 w 91"/>
                  <a:gd name="T45" fmla="*/ 567213932 h 48"/>
                  <a:gd name="T46" fmla="*/ 1529371715 w 91"/>
                  <a:gd name="T47" fmla="*/ 776533144 h 48"/>
                  <a:gd name="T48" fmla="*/ 1231648639 w 91"/>
                  <a:gd name="T49" fmla="*/ 878262154 h 48"/>
                  <a:gd name="T50" fmla="*/ 932346446 w 91"/>
                  <a:gd name="T51" fmla="*/ 951614259 h 48"/>
                  <a:gd name="T52" fmla="*/ 780420822 w 91"/>
                  <a:gd name="T53" fmla="*/ 1061024189 h 48"/>
                  <a:gd name="T54" fmla="*/ 597038852 w 91"/>
                  <a:gd name="T55" fmla="*/ 987682647 h 48"/>
                  <a:gd name="T56" fmla="*/ 412060434 w 91"/>
                  <a:gd name="T57" fmla="*/ 987682647 h 48"/>
                  <a:gd name="T58" fmla="*/ 336888898 w 91"/>
                  <a:gd name="T59" fmla="*/ 1125165030 h 48"/>
                  <a:gd name="T60" fmla="*/ 114339115 w 91"/>
                  <a:gd name="T61" fmla="*/ 951614259 h 48"/>
                  <a:gd name="T62" fmla="*/ 37585778 w 91"/>
                  <a:gd name="T63" fmla="*/ 1089411658 h 48"/>
                  <a:gd name="T64" fmla="*/ 37585778 w 91"/>
                  <a:gd name="T65" fmla="*/ 1162763762 h 48"/>
                  <a:gd name="T66" fmla="*/ 37585778 w 91"/>
                  <a:gd name="T67" fmla="*/ 1270340760 h 48"/>
                  <a:gd name="T68" fmla="*/ 153503141 w 91"/>
                  <a:gd name="T69" fmla="*/ 1307926755 h 48"/>
                  <a:gd name="T70" fmla="*/ 260135980 w 91"/>
                  <a:gd name="T71" fmla="*/ 1409668813 h 48"/>
                  <a:gd name="T72" fmla="*/ 412060434 w 91"/>
                  <a:gd name="T73" fmla="*/ 1307926755 h 48"/>
                  <a:gd name="T74" fmla="*/ 451224851 w 91"/>
                  <a:gd name="T75" fmla="*/ 1409668813 h 48"/>
                  <a:gd name="T76" fmla="*/ 557874123 w 91"/>
                  <a:gd name="T77" fmla="*/ 1445422807 h 48"/>
                  <a:gd name="T78" fmla="*/ 711374337 w 91"/>
                  <a:gd name="T79" fmla="*/ 1481489953 h 48"/>
                  <a:gd name="T80" fmla="*/ 711374337 w 91"/>
                  <a:gd name="T81" fmla="*/ 1372069460 h 48"/>
                  <a:gd name="T82" fmla="*/ 894759898 w 91"/>
                  <a:gd name="T83" fmla="*/ 1336315466 h 48"/>
                  <a:gd name="T84" fmla="*/ 1078144834 w 91"/>
                  <a:gd name="T85" fmla="*/ 1307926755 h 48"/>
                  <a:gd name="T86" fmla="*/ 1231648639 w 91"/>
                  <a:gd name="T87" fmla="*/ 1270340760 h 48"/>
                  <a:gd name="T88" fmla="*/ 1231648639 w 91"/>
                  <a:gd name="T89" fmla="*/ 1372069460 h 48"/>
                  <a:gd name="T90" fmla="*/ 1345984280 w 91"/>
                  <a:gd name="T91" fmla="*/ 1518762485 h 48"/>
                  <a:gd name="T92" fmla="*/ 1566955765 w 91"/>
                  <a:gd name="T93" fmla="*/ 1554583583 h 48"/>
                  <a:gd name="T94" fmla="*/ 1866339147 w 91"/>
                  <a:gd name="T95" fmla="*/ 1583218342 h 48"/>
                  <a:gd name="T96" fmla="*/ 1903856997 w 91"/>
                  <a:gd name="T97" fmla="*/ 1618974821 h 48"/>
                  <a:gd name="T98" fmla="*/ 2147483647 w 91"/>
                  <a:gd name="T99" fmla="*/ 1692326926 h 48"/>
                  <a:gd name="T100" fmla="*/ 2147483647 w 91"/>
                  <a:gd name="T101" fmla="*/ 1554583583 h 48"/>
                  <a:gd name="T102" fmla="*/ 2147483647 w 91"/>
                  <a:gd name="T103" fmla="*/ 1554583583 h 48"/>
                  <a:gd name="T104" fmla="*/ 2147483647 w 91"/>
                  <a:gd name="T105" fmla="*/ 1518762485 h 48"/>
                  <a:gd name="T106" fmla="*/ 2147483647 w 91"/>
                  <a:gd name="T107" fmla="*/ 1372069460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DDDDDD"/>
              </a:solidFill>
              <a:ln w="3175" cap="rnd">
                <a:solidFill>
                  <a:schemeClr val="bg1"/>
                </a:solidFill>
                <a:round/>
                <a:headEnd/>
                <a:tailEnd/>
              </a:ln>
            </p:spPr>
            <p:txBody>
              <a:bodyPr/>
              <a:lstStyle/>
              <a:p>
                <a:endParaRPr lang="fr-FR"/>
              </a:p>
            </p:txBody>
          </p:sp>
          <p:sp>
            <p:nvSpPr>
              <p:cNvPr id="9239" name="Freeform 21"/>
              <p:cNvSpPr>
                <a:spLocks noChangeAspect="1"/>
              </p:cNvSpPr>
              <p:nvPr/>
            </p:nvSpPr>
            <p:spPr bwMode="auto">
              <a:xfrm>
                <a:off x="2782" y="2528"/>
                <a:ext cx="400" cy="216"/>
              </a:xfrm>
              <a:custGeom>
                <a:avLst/>
                <a:gdLst>
                  <a:gd name="T0" fmla="*/ 2147483647 w 82"/>
                  <a:gd name="T1" fmla="*/ 1114435512 h 44"/>
                  <a:gd name="T2" fmla="*/ 2147483647 w 82"/>
                  <a:gd name="T3" fmla="*/ 1000045722 h 44"/>
                  <a:gd name="T4" fmla="*/ 2147483647 w 82"/>
                  <a:gd name="T5" fmla="*/ 837817996 h 44"/>
                  <a:gd name="T6" fmla="*/ 2147483647 w 82"/>
                  <a:gd name="T7" fmla="*/ 756543586 h 44"/>
                  <a:gd name="T8" fmla="*/ 2147483647 w 82"/>
                  <a:gd name="T9" fmla="*/ 756543586 h 44"/>
                  <a:gd name="T10" fmla="*/ 2147483647 w 82"/>
                  <a:gd name="T11" fmla="*/ 673882379 h 44"/>
                  <a:gd name="T12" fmla="*/ 2147483647 w 82"/>
                  <a:gd name="T13" fmla="*/ 601061185 h 44"/>
                  <a:gd name="T14" fmla="*/ 2147483647 w 82"/>
                  <a:gd name="T15" fmla="*/ 601061185 h 44"/>
                  <a:gd name="T16" fmla="*/ 2147483647 w 82"/>
                  <a:gd name="T17" fmla="*/ 519772009 h 44"/>
                  <a:gd name="T18" fmla="*/ 2120773767 w 82"/>
                  <a:gd name="T19" fmla="*/ 480330580 h 44"/>
                  <a:gd name="T20" fmla="*/ 2147483647 w 82"/>
                  <a:gd name="T21" fmla="*/ 601061185 h 44"/>
                  <a:gd name="T22" fmla="*/ 2044138634 w 82"/>
                  <a:gd name="T23" fmla="*/ 715379499 h 44"/>
                  <a:gd name="T24" fmla="*/ 1937740079 w 82"/>
                  <a:gd name="T25" fmla="*/ 601061185 h 44"/>
                  <a:gd name="T26" fmla="*/ 1900204249 w 82"/>
                  <a:gd name="T27" fmla="*/ 316395198 h 44"/>
                  <a:gd name="T28" fmla="*/ 1746943974 w 82"/>
                  <a:gd name="T29" fmla="*/ 316395198 h 44"/>
                  <a:gd name="T30" fmla="*/ 1601431131 w 82"/>
                  <a:gd name="T31" fmla="*/ 203713142 h 44"/>
                  <a:gd name="T32" fmla="*/ 1410635026 w 82"/>
                  <a:gd name="T33" fmla="*/ 235120474 h 44"/>
                  <a:gd name="T34" fmla="*/ 1410635026 w 82"/>
                  <a:gd name="T35" fmla="*/ 122438458 h 44"/>
                  <a:gd name="T36" fmla="*/ 1266699704 w 82"/>
                  <a:gd name="T37" fmla="*/ 41497140 h 44"/>
                  <a:gd name="T38" fmla="*/ 1190061450 w 82"/>
                  <a:gd name="T39" fmla="*/ 203713142 h 44"/>
                  <a:gd name="T40" fmla="*/ 1044874538 w 82"/>
                  <a:gd name="T41" fmla="*/ 41497140 h 44"/>
                  <a:gd name="T42" fmla="*/ 1007012152 w 82"/>
                  <a:gd name="T43" fmla="*/ 162213705 h 44"/>
                  <a:gd name="T44" fmla="*/ 778760139 w 82"/>
                  <a:gd name="T45" fmla="*/ 276549260 h 44"/>
                  <a:gd name="T46" fmla="*/ 519344041 w 82"/>
                  <a:gd name="T47" fmla="*/ 398984537 h 44"/>
                  <a:gd name="T48" fmla="*/ 259673581 w 82"/>
                  <a:gd name="T49" fmla="*/ 480330580 h 44"/>
                  <a:gd name="T50" fmla="*/ 114160933 w 82"/>
                  <a:gd name="T51" fmla="*/ 519772009 h 44"/>
                  <a:gd name="T52" fmla="*/ 0 w 82"/>
                  <a:gd name="T53" fmla="*/ 561269129 h 44"/>
                  <a:gd name="T54" fmla="*/ 183035327 w 82"/>
                  <a:gd name="T55" fmla="*/ 756543586 h 44"/>
                  <a:gd name="T56" fmla="*/ 183035327 w 82"/>
                  <a:gd name="T57" fmla="*/ 919107486 h 44"/>
                  <a:gd name="T58" fmla="*/ 336309104 w 82"/>
                  <a:gd name="T59" fmla="*/ 1195376889 h 44"/>
                  <a:gd name="T60" fmla="*/ 556882368 w 82"/>
                  <a:gd name="T61" fmla="*/ 1357604928 h 44"/>
                  <a:gd name="T62" fmla="*/ 816285979 w 82"/>
                  <a:gd name="T63" fmla="*/ 1634221816 h 44"/>
                  <a:gd name="T64" fmla="*/ 1044874538 w 82"/>
                  <a:gd name="T65" fmla="*/ 1755289852 h 44"/>
                  <a:gd name="T66" fmla="*/ 1304222422 w 82"/>
                  <a:gd name="T67" fmla="*/ 1634221816 h 44"/>
                  <a:gd name="T68" fmla="*/ 1304222422 w 82"/>
                  <a:gd name="T69" fmla="*/ 1438878710 h 44"/>
                  <a:gd name="T70" fmla="*/ 1373165382 w 82"/>
                  <a:gd name="T71" fmla="*/ 1478671708 h 44"/>
                  <a:gd name="T72" fmla="*/ 1601431131 w 82"/>
                  <a:gd name="T73" fmla="*/ 1520168828 h 44"/>
                  <a:gd name="T74" fmla="*/ 1861103698 w 82"/>
                  <a:gd name="T75" fmla="*/ 1634221816 h 44"/>
                  <a:gd name="T76" fmla="*/ 2006682726 w 82"/>
                  <a:gd name="T77" fmla="*/ 1634221816 h 44"/>
                  <a:gd name="T78" fmla="*/ 2147483647 w 82"/>
                  <a:gd name="T79" fmla="*/ 1673999734 h 44"/>
                  <a:gd name="T80" fmla="*/ 2147483647 w 82"/>
                  <a:gd name="T81" fmla="*/ 1553211947 h 44"/>
                  <a:gd name="T82" fmla="*/ 2147483647 w 82"/>
                  <a:gd name="T83" fmla="*/ 1553211947 h 44"/>
                  <a:gd name="T84" fmla="*/ 2147483647 w 82"/>
                  <a:gd name="T85" fmla="*/ 1397382846 h 44"/>
                  <a:gd name="T86" fmla="*/ 2147483647 w 82"/>
                  <a:gd name="T87" fmla="*/ 1235166117 h 44"/>
                  <a:gd name="T88" fmla="*/ 2147483647 w 82"/>
                  <a:gd name="T89" fmla="*/ 1154227254 h 44"/>
                  <a:gd name="T90" fmla="*/ 2147483647 w 82"/>
                  <a:gd name="T91" fmla="*/ 1114435512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DDDDDD"/>
              </a:solidFill>
              <a:ln w="3175" cap="rnd">
                <a:solidFill>
                  <a:schemeClr val="bg1"/>
                </a:solidFill>
                <a:round/>
                <a:headEnd/>
                <a:tailEnd/>
              </a:ln>
            </p:spPr>
            <p:txBody>
              <a:bodyPr/>
              <a:lstStyle/>
              <a:p>
                <a:endParaRPr lang="fr-FR"/>
              </a:p>
            </p:txBody>
          </p:sp>
          <p:sp>
            <p:nvSpPr>
              <p:cNvPr id="9240" name="Freeform 22"/>
              <p:cNvSpPr>
                <a:spLocks noChangeAspect="1"/>
              </p:cNvSpPr>
              <p:nvPr/>
            </p:nvSpPr>
            <p:spPr bwMode="auto">
              <a:xfrm>
                <a:off x="2868" y="2891"/>
                <a:ext cx="183" cy="130"/>
              </a:xfrm>
              <a:custGeom>
                <a:avLst/>
                <a:gdLst>
                  <a:gd name="T0" fmla="*/ 1602808064 w 37"/>
                  <a:gd name="T1" fmla="*/ 228195734 h 27"/>
                  <a:gd name="T2" fmla="*/ 1516148163 w 37"/>
                  <a:gd name="T3" fmla="*/ 126507760 h 27"/>
                  <a:gd name="T4" fmla="*/ 1471765399 w 37"/>
                  <a:gd name="T5" fmla="*/ 0 h 27"/>
                  <a:gd name="T6" fmla="*/ 1296264316 w 37"/>
                  <a:gd name="T7" fmla="*/ 126507760 h 27"/>
                  <a:gd name="T8" fmla="*/ 1085721261 w 37"/>
                  <a:gd name="T9" fmla="*/ 161430257 h 27"/>
                  <a:gd name="T10" fmla="*/ 779177197 w 37"/>
                  <a:gd name="T11" fmla="*/ 161430257 h 27"/>
                  <a:gd name="T12" fmla="*/ 561473523 w 37"/>
                  <a:gd name="T13" fmla="*/ 287935936 h 27"/>
                  <a:gd name="T14" fmla="*/ 175501003 w 37"/>
                  <a:gd name="T15" fmla="*/ 228195734 h 27"/>
                  <a:gd name="T16" fmla="*/ 44383338 w 37"/>
                  <a:gd name="T17" fmla="*/ 287935936 h 27"/>
                  <a:gd name="T18" fmla="*/ 86659624 w 37"/>
                  <a:gd name="T19" fmla="*/ 421407111 h 27"/>
                  <a:gd name="T20" fmla="*/ 86659624 w 37"/>
                  <a:gd name="T21" fmla="*/ 549358197 h 27"/>
                  <a:gd name="T22" fmla="*/ 175501003 w 37"/>
                  <a:gd name="T23" fmla="*/ 675879323 h 27"/>
                  <a:gd name="T24" fmla="*/ 262086359 w 37"/>
                  <a:gd name="T25" fmla="*/ 742582901 h 27"/>
                  <a:gd name="T26" fmla="*/ 131043575 w 37"/>
                  <a:gd name="T27" fmla="*/ 837297138 h 27"/>
                  <a:gd name="T28" fmla="*/ 262086359 w 37"/>
                  <a:gd name="T29" fmla="*/ 837297138 h 27"/>
                  <a:gd name="T30" fmla="*/ 350563281 w 37"/>
                  <a:gd name="T31" fmla="*/ 777256337 h 27"/>
                  <a:gd name="T32" fmla="*/ 473071067 w 37"/>
                  <a:gd name="T33" fmla="*/ 803831026 h 27"/>
                  <a:gd name="T34" fmla="*/ 604114049 w 37"/>
                  <a:gd name="T35" fmla="*/ 742582901 h 27"/>
                  <a:gd name="T36" fmla="*/ 692517296 w 37"/>
                  <a:gd name="T37" fmla="*/ 803831026 h 27"/>
                  <a:gd name="T38" fmla="*/ 823634665 w 37"/>
                  <a:gd name="T39" fmla="*/ 803831026 h 27"/>
                  <a:gd name="T40" fmla="*/ 999061360 w 37"/>
                  <a:gd name="T41" fmla="*/ 837297138 h 27"/>
                  <a:gd name="T42" fmla="*/ 999061360 w 37"/>
                  <a:gd name="T43" fmla="*/ 609111188 h 27"/>
                  <a:gd name="T44" fmla="*/ 1174194306 w 37"/>
                  <a:gd name="T45" fmla="*/ 609111188 h 27"/>
                  <a:gd name="T46" fmla="*/ 1174194306 w 37"/>
                  <a:gd name="T47" fmla="*/ 387881834 h 27"/>
                  <a:gd name="T48" fmla="*/ 1471765399 w 37"/>
                  <a:gd name="T49" fmla="*/ 287935936 h 27"/>
                  <a:gd name="T50" fmla="*/ 1471765399 w 37"/>
                  <a:gd name="T51" fmla="*/ 194657515 h 27"/>
                  <a:gd name="T52" fmla="*/ 1602808064 w 37"/>
                  <a:gd name="T53" fmla="*/ 228195734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DDDDDD"/>
              </a:solidFill>
              <a:ln w="3175" cap="rnd">
                <a:solidFill>
                  <a:schemeClr val="bg1"/>
                </a:solidFill>
                <a:round/>
                <a:headEnd/>
                <a:tailEnd/>
              </a:ln>
            </p:spPr>
            <p:txBody>
              <a:bodyPr/>
              <a:lstStyle/>
              <a:p>
                <a:endParaRPr lang="fr-FR"/>
              </a:p>
            </p:txBody>
          </p:sp>
          <p:sp>
            <p:nvSpPr>
              <p:cNvPr id="9241" name="Freeform 23"/>
              <p:cNvSpPr>
                <a:spLocks noChangeAspect="1" noEditPoints="1"/>
              </p:cNvSpPr>
              <p:nvPr/>
            </p:nvSpPr>
            <p:spPr bwMode="auto">
              <a:xfrm>
                <a:off x="3035" y="2744"/>
                <a:ext cx="387" cy="245"/>
              </a:xfrm>
              <a:custGeom>
                <a:avLst/>
                <a:gdLst>
                  <a:gd name="T0" fmla="*/ 0 w 79"/>
                  <a:gd name="T1" fmla="*/ 1172437460 h 50"/>
                  <a:gd name="T2" fmla="*/ 39123245 w 79"/>
                  <a:gd name="T3" fmla="*/ 1331959773 h 50"/>
                  <a:gd name="T4" fmla="*/ 118740372 w 79"/>
                  <a:gd name="T5" fmla="*/ 1444279969 h 50"/>
                  <a:gd name="T6" fmla="*/ 118740372 w 79"/>
                  <a:gd name="T7" fmla="*/ 1444279969 h 50"/>
                  <a:gd name="T8" fmla="*/ 191654318 w 79"/>
                  <a:gd name="T9" fmla="*/ 1563301168 h 50"/>
                  <a:gd name="T10" fmla="*/ 310406016 w 79"/>
                  <a:gd name="T11" fmla="*/ 1563301168 h 50"/>
                  <a:gd name="T12" fmla="*/ 350886083 w 79"/>
                  <a:gd name="T13" fmla="*/ 1683886603 h 50"/>
                  <a:gd name="T14" fmla="*/ 390023270 w 79"/>
                  <a:gd name="T15" fmla="*/ 1683886603 h 50"/>
                  <a:gd name="T16" fmla="*/ 510049265 w 79"/>
                  <a:gd name="T17" fmla="*/ 1835133328 h 50"/>
                  <a:gd name="T18" fmla="*/ 779702296 w 79"/>
                  <a:gd name="T19" fmla="*/ 1914896836 h 50"/>
                  <a:gd name="T20" fmla="*/ 1050970105 w 79"/>
                  <a:gd name="T21" fmla="*/ 1954095570 h 50"/>
                  <a:gd name="T22" fmla="*/ 1169710987 w 79"/>
                  <a:gd name="T23" fmla="*/ 1874332062 h 50"/>
                  <a:gd name="T24" fmla="*/ 1249325341 w 79"/>
                  <a:gd name="T25" fmla="*/ 1874332062 h 50"/>
                  <a:gd name="T26" fmla="*/ 1361376043 w 79"/>
                  <a:gd name="T27" fmla="*/ 1763655129 h 50"/>
                  <a:gd name="T28" fmla="*/ 1559734413 w 79"/>
                  <a:gd name="T29" fmla="*/ 1722823167 h 50"/>
                  <a:gd name="T30" fmla="*/ 1679756960 w 79"/>
                  <a:gd name="T31" fmla="*/ 1643054641 h 50"/>
                  <a:gd name="T32" fmla="*/ 1910619712 w 79"/>
                  <a:gd name="T33" fmla="*/ 1683886603 h 50"/>
                  <a:gd name="T34" fmla="*/ 2147483647 w 79"/>
                  <a:gd name="T35" fmla="*/ 1603788170 h 50"/>
                  <a:gd name="T36" fmla="*/ 2147483647 w 79"/>
                  <a:gd name="T37" fmla="*/ 1524034697 h 50"/>
                  <a:gd name="T38" fmla="*/ 2147483647 w 79"/>
                  <a:gd name="T39" fmla="*/ 1372859472 h 50"/>
                  <a:gd name="T40" fmla="*/ 2147483647 w 79"/>
                  <a:gd name="T41" fmla="*/ 1331959773 h 50"/>
                  <a:gd name="T42" fmla="*/ 2147483647 w 79"/>
                  <a:gd name="T43" fmla="*/ 1053487762 h 50"/>
                  <a:gd name="T44" fmla="*/ 2147483647 w 79"/>
                  <a:gd name="T45" fmla="*/ 781658737 h 50"/>
                  <a:gd name="T46" fmla="*/ 2147483647 w 79"/>
                  <a:gd name="T47" fmla="*/ 582937534 h 50"/>
                  <a:gd name="T48" fmla="*/ 2147483647 w 79"/>
                  <a:gd name="T49" fmla="*/ 550314677 h 50"/>
                  <a:gd name="T50" fmla="*/ 2147483647 w 79"/>
                  <a:gd name="T51" fmla="*/ 470547092 h 50"/>
                  <a:gd name="T52" fmla="*/ 2147483647 w 79"/>
                  <a:gd name="T53" fmla="*/ 351596766 h 50"/>
                  <a:gd name="T54" fmla="*/ 2147483647 w 79"/>
                  <a:gd name="T55" fmla="*/ 351596766 h 50"/>
                  <a:gd name="T56" fmla="*/ 2147483647 w 79"/>
                  <a:gd name="T57" fmla="*/ 271828632 h 50"/>
                  <a:gd name="T58" fmla="*/ 2147483647 w 79"/>
                  <a:gd name="T59" fmla="*/ 200421934 h 50"/>
                  <a:gd name="T60" fmla="*/ 2147483647 w 79"/>
                  <a:gd name="T61" fmla="*/ 118966907 h 50"/>
                  <a:gd name="T62" fmla="*/ 2147483647 w 79"/>
                  <a:gd name="T63" fmla="*/ 200421934 h 50"/>
                  <a:gd name="T64" fmla="*/ 2147483647 w 79"/>
                  <a:gd name="T65" fmla="*/ 0 h 50"/>
                  <a:gd name="T66" fmla="*/ 2147483647 w 79"/>
                  <a:gd name="T67" fmla="*/ 40902434 h 50"/>
                  <a:gd name="T68" fmla="*/ 1990166973 w 79"/>
                  <a:gd name="T69" fmla="*/ 40902434 h 50"/>
                  <a:gd name="T70" fmla="*/ 1869795793 w 79"/>
                  <a:gd name="T71" fmla="*/ 200421934 h 50"/>
                  <a:gd name="T72" fmla="*/ 1718896655 w 79"/>
                  <a:gd name="T73" fmla="*/ 311027523 h 50"/>
                  <a:gd name="T74" fmla="*/ 1520595972 w 79"/>
                  <a:gd name="T75" fmla="*/ 231273893 h 50"/>
                  <a:gd name="T76" fmla="*/ 1480115670 w 79"/>
                  <a:gd name="T77" fmla="*/ 390795500 h 50"/>
                  <a:gd name="T78" fmla="*/ 1249325341 w 79"/>
                  <a:gd name="T79" fmla="*/ 390795500 h 50"/>
                  <a:gd name="T80" fmla="*/ 1130917416 w 79"/>
                  <a:gd name="T81" fmla="*/ 390795500 h 50"/>
                  <a:gd name="T82" fmla="*/ 1169710987 w 79"/>
                  <a:gd name="T83" fmla="*/ 511448986 h 50"/>
                  <a:gd name="T84" fmla="*/ 1090093498 w 79"/>
                  <a:gd name="T85" fmla="*/ 582937534 h 50"/>
                  <a:gd name="T86" fmla="*/ 581677353 w 79"/>
                  <a:gd name="T87" fmla="*/ 550314677 h 50"/>
                  <a:gd name="T88" fmla="*/ 390023270 w 79"/>
                  <a:gd name="T89" fmla="*/ 390795500 h 50"/>
                  <a:gd name="T90" fmla="*/ 350886083 w 79"/>
                  <a:gd name="T91" fmla="*/ 582937534 h 50"/>
                  <a:gd name="T92" fmla="*/ 271269142 w 79"/>
                  <a:gd name="T93" fmla="*/ 622136895 h 50"/>
                  <a:gd name="T94" fmla="*/ 191654318 w 79"/>
                  <a:gd name="T95" fmla="*/ 742446833 h 50"/>
                  <a:gd name="T96" fmla="*/ 39123245 w 79"/>
                  <a:gd name="T97" fmla="*/ 861410329 h 50"/>
                  <a:gd name="T98" fmla="*/ 118740372 w 79"/>
                  <a:gd name="T99" fmla="*/ 1092686495 h 50"/>
                  <a:gd name="T100" fmla="*/ 39123245 w 79"/>
                  <a:gd name="T101" fmla="*/ 1092686495 h 50"/>
                  <a:gd name="T102" fmla="*/ 0 w 79"/>
                  <a:gd name="T103" fmla="*/ 1172437460 h 50"/>
                  <a:gd name="T104" fmla="*/ 39123245 w 79"/>
                  <a:gd name="T105" fmla="*/ 1331959773 h 50"/>
                  <a:gd name="T106" fmla="*/ 118740372 w 79"/>
                  <a:gd name="T107" fmla="*/ 1444279969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DDDDDD"/>
              </a:solidFill>
              <a:ln w="3175" cap="rnd">
                <a:solidFill>
                  <a:schemeClr val="bg1"/>
                </a:solidFill>
                <a:round/>
                <a:headEnd/>
                <a:tailEnd/>
              </a:ln>
            </p:spPr>
            <p:txBody>
              <a:bodyPr/>
              <a:lstStyle/>
              <a:p>
                <a:endParaRPr lang="fr-FR"/>
              </a:p>
            </p:txBody>
          </p:sp>
          <p:sp>
            <p:nvSpPr>
              <p:cNvPr id="9242" name="Freeform 24"/>
              <p:cNvSpPr>
                <a:spLocks noChangeAspect="1"/>
              </p:cNvSpPr>
              <p:nvPr/>
            </p:nvSpPr>
            <p:spPr bwMode="auto">
              <a:xfrm>
                <a:off x="3063" y="2655"/>
                <a:ext cx="339" cy="163"/>
              </a:xfrm>
              <a:custGeom>
                <a:avLst/>
                <a:gdLst>
                  <a:gd name="T0" fmla="*/ 2147483647 w 69"/>
                  <a:gd name="T1" fmla="*/ 899596149 h 33"/>
                  <a:gd name="T2" fmla="*/ 2147483647 w 69"/>
                  <a:gd name="T3" fmla="*/ 769910011 h 33"/>
                  <a:gd name="T4" fmla="*/ 2147483647 w 69"/>
                  <a:gd name="T5" fmla="*/ 640573661 h 33"/>
                  <a:gd name="T6" fmla="*/ 2147483647 w 69"/>
                  <a:gd name="T7" fmla="*/ 467335523 h 33"/>
                  <a:gd name="T8" fmla="*/ 2147483647 w 69"/>
                  <a:gd name="T9" fmla="*/ 379821516 h 33"/>
                  <a:gd name="T10" fmla="*/ 2147483647 w 69"/>
                  <a:gd name="T11" fmla="*/ 346536496 h 33"/>
                  <a:gd name="T12" fmla="*/ 2147483647 w 69"/>
                  <a:gd name="T13" fmla="*/ 173238849 h 33"/>
                  <a:gd name="T14" fmla="*/ 2129822429 w 69"/>
                  <a:gd name="T15" fmla="*/ 129686731 h 33"/>
                  <a:gd name="T16" fmla="*/ 1974699242 w 69"/>
                  <a:gd name="T17" fmla="*/ 259023516 h 33"/>
                  <a:gd name="T18" fmla="*/ 1892890894 w 69"/>
                  <a:gd name="T19" fmla="*/ 173238849 h 33"/>
                  <a:gd name="T20" fmla="*/ 1647801667 w 69"/>
                  <a:gd name="T21" fmla="*/ 173238849 h 33"/>
                  <a:gd name="T22" fmla="*/ 1532687144 w 69"/>
                  <a:gd name="T23" fmla="*/ 302925461 h 33"/>
                  <a:gd name="T24" fmla="*/ 1409487877 w 69"/>
                  <a:gd name="T25" fmla="*/ 346536496 h 33"/>
                  <a:gd name="T26" fmla="*/ 1409487877 w 69"/>
                  <a:gd name="T27" fmla="*/ 215412402 h 33"/>
                  <a:gd name="T28" fmla="*/ 1245870867 w 69"/>
                  <a:gd name="T29" fmla="*/ 0 h 33"/>
                  <a:gd name="T30" fmla="*/ 1089017661 w 69"/>
                  <a:gd name="T31" fmla="*/ 173238849 h 33"/>
                  <a:gd name="T32" fmla="*/ 967477352 w 69"/>
                  <a:gd name="T33" fmla="*/ 85725750 h 33"/>
                  <a:gd name="T34" fmla="*/ 802199812 w 69"/>
                  <a:gd name="T35" fmla="*/ 129686731 h 33"/>
                  <a:gd name="T36" fmla="*/ 647018297 w 69"/>
                  <a:gd name="T37" fmla="*/ 215412402 h 33"/>
                  <a:gd name="T38" fmla="*/ 607008376 w 69"/>
                  <a:gd name="T39" fmla="*/ 379821516 h 33"/>
                  <a:gd name="T40" fmla="*/ 360202650 w 69"/>
                  <a:gd name="T41" fmla="*/ 553059969 h 33"/>
                  <a:gd name="T42" fmla="*/ 163279661 w 69"/>
                  <a:gd name="T43" fmla="*/ 553059969 h 33"/>
                  <a:gd name="T44" fmla="*/ 41727069 w 69"/>
                  <a:gd name="T45" fmla="*/ 682382410 h 33"/>
                  <a:gd name="T46" fmla="*/ 41727069 w 69"/>
                  <a:gd name="T47" fmla="*/ 855694520 h 33"/>
                  <a:gd name="T48" fmla="*/ 41727069 w 69"/>
                  <a:gd name="T49" fmla="*/ 1028933922 h 33"/>
                  <a:gd name="T50" fmla="*/ 163279661 w 69"/>
                  <a:gd name="T51" fmla="*/ 1193689899 h 33"/>
                  <a:gd name="T52" fmla="*/ 360202650 w 69"/>
                  <a:gd name="T53" fmla="*/ 1365142901 h 33"/>
                  <a:gd name="T54" fmla="*/ 885669633 w 69"/>
                  <a:gd name="T55" fmla="*/ 1408754964 h 33"/>
                  <a:gd name="T56" fmla="*/ 967477352 w 69"/>
                  <a:gd name="T57" fmla="*/ 1323028937 h 33"/>
                  <a:gd name="T58" fmla="*/ 925749988 w 69"/>
                  <a:gd name="T59" fmla="*/ 1193689899 h 33"/>
                  <a:gd name="T60" fmla="*/ 1048947997 w 69"/>
                  <a:gd name="T61" fmla="*/ 1193689899 h 33"/>
                  <a:gd name="T62" fmla="*/ 1285953738 w 69"/>
                  <a:gd name="T63" fmla="*/ 1193689899 h 33"/>
                  <a:gd name="T64" fmla="*/ 1327679530 w 69"/>
                  <a:gd name="T65" fmla="*/ 1028933922 h 33"/>
                  <a:gd name="T66" fmla="*/ 1532687144 w 69"/>
                  <a:gd name="T67" fmla="*/ 1106180001 h 33"/>
                  <a:gd name="T68" fmla="*/ 1687882022 w 69"/>
                  <a:gd name="T69" fmla="*/ 985322492 h 33"/>
                  <a:gd name="T70" fmla="*/ 1811419620 w 69"/>
                  <a:gd name="T71" fmla="*/ 812083722 h 33"/>
                  <a:gd name="T72" fmla="*/ 2056508848 w 69"/>
                  <a:gd name="T73" fmla="*/ 812083722 h 33"/>
                  <a:gd name="T74" fmla="*/ 2147483647 w 69"/>
                  <a:gd name="T75" fmla="*/ 769910011 h 33"/>
                  <a:gd name="T76" fmla="*/ 2147483647 w 69"/>
                  <a:gd name="T77" fmla="*/ 985322492 h 33"/>
                  <a:gd name="T78" fmla="*/ 2147483647 w 69"/>
                  <a:gd name="T79" fmla="*/ 89959614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DDDDDD"/>
              </a:solidFill>
              <a:ln w="3175" cap="rnd">
                <a:solidFill>
                  <a:schemeClr val="bg1"/>
                </a:solidFill>
                <a:round/>
                <a:headEnd/>
                <a:tailEnd/>
              </a:ln>
            </p:spPr>
            <p:txBody>
              <a:bodyPr/>
              <a:lstStyle/>
              <a:p>
                <a:endParaRPr lang="fr-FR"/>
              </a:p>
            </p:txBody>
          </p:sp>
          <p:sp>
            <p:nvSpPr>
              <p:cNvPr id="9243" name="Freeform 25"/>
              <p:cNvSpPr>
                <a:spLocks noChangeAspect="1"/>
              </p:cNvSpPr>
              <p:nvPr/>
            </p:nvSpPr>
            <p:spPr bwMode="auto">
              <a:xfrm>
                <a:off x="2876" y="2920"/>
                <a:ext cx="346" cy="297"/>
              </a:xfrm>
              <a:custGeom>
                <a:avLst/>
                <a:gdLst>
                  <a:gd name="T0" fmla="*/ 2147483647 w 71"/>
                  <a:gd name="T1" fmla="*/ 913308931 h 61"/>
                  <a:gd name="T2" fmla="*/ 2147483647 w 71"/>
                  <a:gd name="T3" fmla="*/ 801167992 h 61"/>
                  <a:gd name="T4" fmla="*/ 2147483647 w 71"/>
                  <a:gd name="T5" fmla="*/ 584210890 h 61"/>
                  <a:gd name="T6" fmla="*/ 2147483647 w 71"/>
                  <a:gd name="T7" fmla="*/ 433593717 h 61"/>
                  <a:gd name="T8" fmla="*/ 1948552022 w 71"/>
                  <a:gd name="T9" fmla="*/ 472120118 h 61"/>
                  <a:gd name="T10" fmla="*/ 1585645078 w 71"/>
                  <a:gd name="T11" fmla="*/ 255163406 h 61"/>
                  <a:gd name="T12" fmla="*/ 1511230042 w 71"/>
                  <a:gd name="T13" fmla="*/ 143087709 h 61"/>
                  <a:gd name="T14" fmla="*/ 1322270069 w 71"/>
                  <a:gd name="T15" fmla="*/ 36967522 h 61"/>
                  <a:gd name="T16" fmla="*/ 1216657269 w 71"/>
                  <a:gd name="T17" fmla="*/ 112076398 h 61"/>
                  <a:gd name="T18" fmla="*/ 959682809 w 71"/>
                  <a:gd name="T19" fmla="*/ 472120118 h 61"/>
                  <a:gd name="T20" fmla="*/ 807610982 w 71"/>
                  <a:gd name="T21" fmla="*/ 725738034 h 61"/>
                  <a:gd name="T22" fmla="*/ 551866761 w 71"/>
                  <a:gd name="T23" fmla="*/ 696672628 h 61"/>
                  <a:gd name="T24" fmla="*/ 370540851 w 71"/>
                  <a:gd name="T25" fmla="*/ 696672628 h 61"/>
                  <a:gd name="T26" fmla="*/ 181326456 w 71"/>
                  <a:gd name="T27" fmla="*/ 725738034 h 61"/>
                  <a:gd name="T28" fmla="*/ 0 w 71"/>
                  <a:gd name="T29" fmla="*/ 696672628 h 61"/>
                  <a:gd name="T30" fmla="*/ 218534910 w 71"/>
                  <a:gd name="T31" fmla="*/ 1130279900 h 61"/>
                  <a:gd name="T32" fmla="*/ 370540851 w 71"/>
                  <a:gd name="T33" fmla="*/ 764265683 h 61"/>
                  <a:gd name="T34" fmla="*/ 626284292 w 71"/>
                  <a:gd name="T35" fmla="*/ 950221835 h 61"/>
                  <a:gd name="T36" fmla="*/ 733194074 w 71"/>
                  <a:gd name="T37" fmla="*/ 1272967623 h 61"/>
                  <a:gd name="T38" fmla="*/ 846438442 w 71"/>
                  <a:gd name="T39" fmla="*/ 1565099009 h 61"/>
                  <a:gd name="T40" fmla="*/ 1102180947 w 71"/>
                  <a:gd name="T41" fmla="*/ 1789651363 h 61"/>
                  <a:gd name="T42" fmla="*/ 1398305671 w 71"/>
                  <a:gd name="T43" fmla="*/ 1931113226 h 61"/>
                  <a:gd name="T44" fmla="*/ 1911343880 w 71"/>
                  <a:gd name="T45" fmla="*/ 2147483647 h 61"/>
                  <a:gd name="T46" fmla="*/ 1616838787 w 71"/>
                  <a:gd name="T47" fmla="*/ 1855938786 h 61"/>
                  <a:gd name="T48" fmla="*/ 1291073553 w 71"/>
                  <a:gd name="T49" fmla="*/ 1497516549 h 61"/>
                  <a:gd name="T50" fmla="*/ 1102180947 w 71"/>
                  <a:gd name="T51" fmla="*/ 1130279900 h 61"/>
                  <a:gd name="T52" fmla="*/ 1027698544 w 71"/>
                  <a:gd name="T53" fmla="*/ 913308931 h 61"/>
                  <a:gd name="T54" fmla="*/ 1291073553 w 71"/>
                  <a:gd name="T55" fmla="*/ 980901986 h 61"/>
                  <a:gd name="T56" fmla="*/ 1435513812 w 71"/>
                  <a:gd name="T57" fmla="*/ 838135115 h 61"/>
                  <a:gd name="T58" fmla="*/ 1692809516 w 71"/>
                  <a:gd name="T59" fmla="*/ 876341808 h 61"/>
                  <a:gd name="T60" fmla="*/ 1948552022 w 71"/>
                  <a:gd name="T61" fmla="*/ 980901986 h 61"/>
                  <a:gd name="T62" fmla="*/ 2147483647 w 71"/>
                  <a:gd name="T63" fmla="*/ 950221835 h 61"/>
                  <a:gd name="T64" fmla="*/ 2147483647 w 71"/>
                  <a:gd name="T65" fmla="*/ 10932978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DDDDDD"/>
              </a:solidFill>
              <a:ln w="3175" cap="rnd">
                <a:solidFill>
                  <a:schemeClr val="bg1"/>
                </a:solidFill>
                <a:round/>
                <a:headEnd/>
                <a:tailEnd/>
              </a:ln>
            </p:spPr>
            <p:txBody>
              <a:bodyPr/>
              <a:lstStyle/>
              <a:p>
                <a:endParaRPr lang="fr-FR"/>
              </a:p>
            </p:txBody>
          </p:sp>
          <p:sp>
            <p:nvSpPr>
              <p:cNvPr id="9244" name="Freeform 26"/>
              <p:cNvSpPr>
                <a:spLocks noChangeAspect="1"/>
              </p:cNvSpPr>
              <p:nvPr/>
            </p:nvSpPr>
            <p:spPr bwMode="auto">
              <a:xfrm>
                <a:off x="3006" y="3030"/>
                <a:ext cx="241" cy="228"/>
              </a:xfrm>
              <a:custGeom>
                <a:avLst/>
                <a:gdLst>
                  <a:gd name="T0" fmla="*/ 1019054864 w 49"/>
                  <a:gd name="T1" fmla="*/ 1682524926 h 46"/>
                  <a:gd name="T2" fmla="*/ 894430242 w 49"/>
                  <a:gd name="T3" fmla="*/ 1513123282 h 46"/>
                  <a:gd name="T4" fmla="*/ 695458815 w 49"/>
                  <a:gd name="T5" fmla="*/ 1243993916 h 46"/>
                  <a:gd name="T6" fmla="*/ 488323216 w 49"/>
                  <a:gd name="T7" fmla="*/ 975162417 h 46"/>
                  <a:gd name="T8" fmla="*/ 323255540 w 49"/>
                  <a:gd name="T9" fmla="*/ 796284859 h 46"/>
                  <a:gd name="T10" fmla="*/ 249320147 w 49"/>
                  <a:gd name="T11" fmla="*/ 572274417 h 46"/>
                  <a:gd name="T12" fmla="*/ 124624111 w 49"/>
                  <a:gd name="T13" fmla="*/ 357322275 h 46"/>
                  <a:gd name="T14" fmla="*/ 42126531 w 49"/>
                  <a:gd name="T15" fmla="*/ 357322275 h 46"/>
                  <a:gd name="T16" fmla="*/ 42126531 w 49"/>
                  <a:gd name="T17" fmla="*/ 90327345 h 46"/>
                  <a:gd name="T18" fmla="*/ 124624111 w 49"/>
                  <a:gd name="T19" fmla="*/ 45192024 h 46"/>
                  <a:gd name="T20" fmla="*/ 323255540 w 49"/>
                  <a:gd name="T21" fmla="*/ 178874942 h 46"/>
                  <a:gd name="T22" fmla="*/ 405753533 w 49"/>
                  <a:gd name="T23" fmla="*/ 90327345 h 46"/>
                  <a:gd name="T24" fmla="*/ 488323216 w 49"/>
                  <a:gd name="T25" fmla="*/ 0 h 46"/>
                  <a:gd name="T26" fmla="*/ 570834665 w 49"/>
                  <a:gd name="T27" fmla="*/ 90327345 h 46"/>
                  <a:gd name="T28" fmla="*/ 769733851 w 49"/>
                  <a:gd name="T29" fmla="*/ 45192024 h 46"/>
                  <a:gd name="T30" fmla="*/ 1061180628 w 49"/>
                  <a:gd name="T31" fmla="*/ 90327345 h 46"/>
                  <a:gd name="T32" fmla="*/ 1061180628 w 49"/>
                  <a:gd name="T33" fmla="*/ 178874942 h 46"/>
                  <a:gd name="T34" fmla="*/ 1143680745 w 49"/>
                  <a:gd name="T35" fmla="*/ 133682859 h 46"/>
                  <a:gd name="T36" fmla="*/ 1424807610 w 49"/>
                  <a:gd name="T37" fmla="*/ 133682859 h 46"/>
                  <a:gd name="T38" fmla="*/ 1549504001 w 49"/>
                  <a:gd name="T39" fmla="*/ 178874942 h 46"/>
                  <a:gd name="T40" fmla="*/ 1589888427 w 49"/>
                  <a:gd name="T41" fmla="*/ 312190106 h 46"/>
                  <a:gd name="T42" fmla="*/ 1714516826 w 49"/>
                  <a:gd name="T43" fmla="*/ 269205102 h 46"/>
                  <a:gd name="T44" fmla="*/ 1830647549 w 49"/>
                  <a:gd name="T45" fmla="*/ 269205102 h 46"/>
                  <a:gd name="T46" fmla="*/ 1714516826 w 49"/>
                  <a:gd name="T47" fmla="*/ 662601722 h 46"/>
                  <a:gd name="T48" fmla="*/ 1955255803 w 49"/>
                  <a:gd name="T49" fmla="*/ 929967202 h 46"/>
                  <a:gd name="T50" fmla="*/ 1788520526 w 49"/>
                  <a:gd name="T51" fmla="*/ 929967202 h 46"/>
                  <a:gd name="T52" fmla="*/ 1955255803 w 49"/>
                  <a:gd name="T53" fmla="*/ 1243993916 h 46"/>
                  <a:gd name="T54" fmla="*/ 1788520526 w 49"/>
                  <a:gd name="T55" fmla="*/ 1243993916 h 46"/>
                  <a:gd name="T56" fmla="*/ 1674131141 w 49"/>
                  <a:gd name="T57" fmla="*/ 1289114903 h 46"/>
                  <a:gd name="T58" fmla="*/ 1674131141 w 49"/>
                  <a:gd name="T59" fmla="*/ 1468004833 h 46"/>
                  <a:gd name="T60" fmla="*/ 1507392087 w 49"/>
                  <a:gd name="T61" fmla="*/ 1637764298 h 46"/>
                  <a:gd name="T62" fmla="*/ 1382694437 w 49"/>
                  <a:gd name="T63" fmla="*/ 1771075497 h 46"/>
                  <a:gd name="T64" fmla="*/ 1424807610 w 49"/>
                  <a:gd name="T65" fmla="*/ 2040206449 h 46"/>
                  <a:gd name="T66" fmla="*/ 1143680745 w 49"/>
                  <a:gd name="T67" fmla="*/ 1771075497 h 46"/>
                  <a:gd name="T68" fmla="*/ 1019054864 w 49"/>
                  <a:gd name="T69" fmla="*/ 168252492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EAEAEA"/>
              </a:solidFill>
              <a:ln w="3175" cap="rnd">
                <a:solidFill>
                  <a:schemeClr val="bg1"/>
                </a:solidFill>
                <a:round/>
                <a:headEnd/>
                <a:tailEnd/>
              </a:ln>
            </p:spPr>
            <p:txBody>
              <a:bodyPr/>
              <a:lstStyle/>
              <a:p>
                <a:endParaRPr lang="fr-FR"/>
              </a:p>
            </p:txBody>
          </p:sp>
          <p:sp>
            <p:nvSpPr>
              <p:cNvPr id="9245" name="Freeform 27"/>
              <p:cNvSpPr>
                <a:spLocks noChangeAspect="1"/>
              </p:cNvSpPr>
              <p:nvPr/>
            </p:nvSpPr>
            <p:spPr bwMode="auto">
              <a:xfrm>
                <a:off x="3173" y="2948"/>
                <a:ext cx="269" cy="363"/>
              </a:xfrm>
              <a:custGeom>
                <a:avLst/>
                <a:gdLst>
                  <a:gd name="T0" fmla="*/ 807106202 w 55"/>
                  <a:gd name="T1" fmla="*/ 41213453 h 74"/>
                  <a:gd name="T2" fmla="*/ 916157950 w 55"/>
                  <a:gd name="T3" fmla="*/ 233685019 h 74"/>
                  <a:gd name="T4" fmla="*/ 1034655958 w 55"/>
                  <a:gd name="T5" fmla="*/ 394643234 h 74"/>
                  <a:gd name="T6" fmla="*/ 1112908604 w 55"/>
                  <a:gd name="T7" fmla="*/ 597160576 h 74"/>
                  <a:gd name="T8" fmla="*/ 1378824049 w 55"/>
                  <a:gd name="T9" fmla="*/ 749977940 h 74"/>
                  <a:gd name="T10" fmla="*/ 1378824049 w 55"/>
                  <a:gd name="T11" fmla="*/ 991718730 h 74"/>
                  <a:gd name="T12" fmla="*/ 1606371927 w 55"/>
                  <a:gd name="T13" fmla="*/ 1105051914 h 74"/>
                  <a:gd name="T14" fmla="*/ 1761552526 w 55"/>
                  <a:gd name="T15" fmla="*/ 1185835196 h 74"/>
                  <a:gd name="T16" fmla="*/ 1801521180 w 55"/>
                  <a:gd name="T17" fmla="*/ 1065814966 h 74"/>
                  <a:gd name="T18" fmla="*/ 1918417162 w 55"/>
                  <a:gd name="T19" fmla="*/ 1146319464 h 74"/>
                  <a:gd name="T20" fmla="*/ 1840147613 w 55"/>
                  <a:gd name="T21" fmla="*/ 1226770591 h 74"/>
                  <a:gd name="T22" fmla="*/ 1880116268 w 55"/>
                  <a:gd name="T23" fmla="*/ 1307555129 h 74"/>
                  <a:gd name="T24" fmla="*/ 1761552526 w 55"/>
                  <a:gd name="T25" fmla="*/ 1500026204 h 74"/>
                  <a:gd name="T26" fmla="*/ 1761552526 w 55"/>
                  <a:gd name="T27" fmla="*/ 1823858802 h 74"/>
                  <a:gd name="T28" fmla="*/ 1950486492 w 55"/>
                  <a:gd name="T29" fmla="*/ 2016320146 h 74"/>
                  <a:gd name="T30" fmla="*/ 2067366196 w 55"/>
                  <a:gd name="T31" fmla="*/ 2138053264 h 74"/>
                  <a:gd name="T32" fmla="*/ 1840147613 w 55"/>
                  <a:gd name="T33" fmla="*/ 2147483647 h 74"/>
                  <a:gd name="T34" fmla="*/ 1840147613 w 55"/>
                  <a:gd name="T35" fmla="*/ 2147483647 h 74"/>
                  <a:gd name="T36" fmla="*/ 1723266657 w 55"/>
                  <a:gd name="T37" fmla="*/ 2147483647 h 74"/>
                  <a:gd name="T38" fmla="*/ 1457351525 w 55"/>
                  <a:gd name="T39" fmla="*/ 2147483647 h 74"/>
                  <a:gd name="T40" fmla="*/ 1338856647 w 55"/>
                  <a:gd name="T41" fmla="*/ 2147483647 h 74"/>
                  <a:gd name="T42" fmla="*/ 1229804586 w 55"/>
                  <a:gd name="T43" fmla="*/ 2147483647 h 74"/>
                  <a:gd name="T44" fmla="*/ 1112908604 w 55"/>
                  <a:gd name="T45" fmla="*/ 2147483647 h 74"/>
                  <a:gd name="T46" fmla="*/ 1112908604 w 55"/>
                  <a:gd name="T47" fmla="*/ 2147483647 h 74"/>
                  <a:gd name="T48" fmla="*/ 1034655958 w 55"/>
                  <a:gd name="T49" fmla="*/ 2147483647 h 74"/>
                  <a:gd name="T50" fmla="*/ 1034655958 w 55"/>
                  <a:gd name="T51" fmla="*/ 2147483647 h 74"/>
                  <a:gd name="T52" fmla="*/ 877531517 w 55"/>
                  <a:gd name="T53" fmla="*/ 2147483647 h 74"/>
                  <a:gd name="T54" fmla="*/ 688611950 w 55"/>
                  <a:gd name="T55" fmla="*/ 2147483647 h 74"/>
                  <a:gd name="T56" fmla="*/ 571718316 w 55"/>
                  <a:gd name="T57" fmla="*/ 2147483647 h 74"/>
                  <a:gd name="T58" fmla="*/ 501293314 w 55"/>
                  <a:gd name="T59" fmla="*/ 2147483647 h 74"/>
                  <a:gd name="T60" fmla="*/ 344443390 w 55"/>
                  <a:gd name="T61" fmla="*/ 2147483647 h 74"/>
                  <a:gd name="T62" fmla="*/ 501293314 w 55"/>
                  <a:gd name="T63" fmla="*/ 2147483647 h 74"/>
                  <a:gd name="T64" fmla="*/ 501293314 w 55"/>
                  <a:gd name="T65" fmla="*/ 2147483647 h 74"/>
                  <a:gd name="T66" fmla="*/ 265845720 w 55"/>
                  <a:gd name="T67" fmla="*/ 2147483647 h 74"/>
                  <a:gd name="T68" fmla="*/ 116894143 w 55"/>
                  <a:gd name="T69" fmla="*/ 2147483647 h 74"/>
                  <a:gd name="T70" fmla="*/ 187318558 w 55"/>
                  <a:gd name="T71" fmla="*/ 2147483647 h 74"/>
                  <a:gd name="T72" fmla="*/ 156850120 w 55"/>
                  <a:gd name="T73" fmla="*/ 2147483647 h 74"/>
                  <a:gd name="T74" fmla="*/ 38299358 w 55"/>
                  <a:gd name="T75" fmla="*/ 2147483647 h 74"/>
                  <a:gd name="T76" fmla="*/ 0 w 55"/>
                  <a:gd name="T77" fmla="*/ 2147483647 h 74"/>
                  <a:gd name="T78" fmla="*/ 116894143 w 55"/>
                  <a:gd name="T79" fmla="*/ 2138053264 h 74"/>
                  <a:gd name="T80" fmla="*/ 265845720 w 55"/>
                  <a:gd name="T81" fmla="*/ 1976750415 h 74"/>
                  <a:gd name="T82" fmla="*/ 265845720 w 55"/>
                  <a:gd name="T83" fmla="*/ 1823858802 h 74"/>
                  <a:gd name="T84" fmla="*/ 384410480 w 55"/>
                  <a:gd name="T85" fmla="*/ 1782645251 h 74"/>
                  <a:gd name="T86" fmla="*/ 533362957 w 55"/>
                  <a:gd name="T87" fmla="*/ 1782645251 h 74"/>
                  <a:gd name="T88" fmla="*/ 384410480 w 55"/>
                  <a:gd name="T89" fmla="*/ 1500026204 h 74"/>
                  <a:gd name="T90" fmla="*/ 533362957 w 55"/>
                  <a:gd name="T91" fmla="*/ 1500026204 h 74"/>
                  <a:gd name="T92" fmla="*/ 305816253 w 55"/>
                  <a:gd name="T93" fmla="*/ 1266342206 h 74"/>
                  <a:gd name="T94" fmla="*/ 422695723 w 55"/>
                  <a:gd name="T95" fmla="*/ 911282673 h 74"/>
                  <a:gd name="T96" fmla="*/ 305816253 w 55"/>
                  <a:gd name="T97" fmla="*/ 911282673 h 74"/>
                  <a:gd name="T98" fmla="*/ 265845720 w 55"/>
                  <a:gd name="T99" fmla="*/ 749977940 h 74"/>
                  <a:gd name="T100" fmla="*/ 384410480 w 55"/>
                  <a:gd name="T101" fmla="*/ 669195286 h 74"/>
                  <a:gd name="T102" fmla="*/ 265845720 w 55"/>
                  <a:gd name="T103" fmla="*/ 629958809 h 74"/>
                  <a:gd name="T104" fmla="*/ 227546391 w 55"/>
                  <a:gd name="T105" fmla="*/ 516292843 h 74"/>
                  <a:gd name="T106" fmla="*/ 227546391 w 55"/>
                  <a:gd name="T107" fmla="*/ 394643234 h 74"/>
                  <a:gd name="T108" fmla="*/ 156850120 w 55"/>
                  <a:gd name="T109" fmla="*/ 233685019 h 74"/>
                  <a:gd name="T110" fmla="*/ 265845720 w 55"/>
                  <a:gd name="T111" fmla="*/ 121735277 h 74"/>
                  <a:gd name="T112" fmla="*/ 462665942 w 55"/>
                  <a:gd name="T113" fmla="*/ 80450715 h 74"/>
                  <a:gd name="T114" fmla="*/ 571718316 w 55"/>
                  <a:gd name="T115" fmla="*/ 0 h 74"/>
                  <a:gd name="T116" fmla="*/ 807106202 w 55"/>
                  <a:gd name="T117" fmla="*/ 41213453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DDDDDD"/>
              </a:solidFill>
              <a:ln w="3175" cap="rnd">
                <a:solidFill>
                  <a:schemeClr val="bg1"/>
                </a:solidFill>
                <a:round/>
                <a:headEnd/>
                <a:tailEnd/>
              </a:ln>
            </p:spPr>
            <p:txBody>
              <a:bodyPr/>
              <a:lstStyle/>
              <a:p>
                <a:endParaRPr lang="fr-FR"/>
              </a:p>
            </p:txBody>
          </p:sp>
          <p:sp>
            <p:nvSpPr>
              <p:cNvPr id="9246" name="Freeform 28"/>
              <p:cNvSpPr>
                <a:spLocks noChangeAspect="1"/>
              </p:cNvSpPr>
              <p:nvPr/>
            </p:nvSpPr>
            <p:spPr bwMode="auto">
              <a:xfrm>
                <a:off x="3300" y="3266"/>
                <a:ext cx="146" cy="126"/>
              </a:xfrm>
              <a:custGeom>
                <a:avLst/>
                <a:gdLst>
                  <a:gd name="T0" fmla="*/ 1050686747 w 30"/>
                  <a:gd name="T1" fmla="*/ 557306133 h 26"/>
                  <a:gd name="T2" fmla="*/ 946523599 w 30"/>
                  <a:gd name="T3" fmla="*/ 585310536 h 26"/>
                  <a:gd name="T4" fmla="*/ 655430041 w 30"/>
                  <a:gd name="T5" fmla="*/ 693031432 h 26"/>
                  <a:gd name="T6" fmla="*/ 506922305 w 30"/>
                  <a:gd name="T7" fmla="*/ 863964610 h 26"/>
                  <a:gd name="T8" fmla="*/ 252683421 w 30"/>
                  <a:gd name="T9" fmla="*/ 900738301 h 26"/>
                  <a:gd name="T10" fmla="*/ 140948403 w 30"/>
                  <a:gd name="T11" fmla="*/ 828679658 h 26"/>
                  <a:gd name="T12" fmla="*/ 36789022 w 30"/>
                  <a:gd name="T13" fmla="*/ 693031432 h 26"/>
                  <a:gd name="T14" fmla="*/ 36789022 w 30"/>
                  <a:gd name="T15" fmla="*/ 486439102 h 26"/>
                  <a:gd name="T16" fmla="*/ 36789022 w 30"/>
                  <a:gd name="T17" fmla="*/ 313937243 h 26"/>
                  <a:gd name="T18" fmla="*/ 111735017 w 30"/>
                  <a:gd name="T19" fmla="*/ 313937243 h 26"/>
                  <a:gd name="T20" fmla="*/ 111735017 w 30"/>
                  <a:gd name="T21" fmla="*/ 207784949 h 26"/>
                  <a:gd name="T22" fmla="*/ 215894545 w 30"/>
                  <a:gd name="T23" fmla="*/ 107721400 h 26"/>
                  <a:gd name="T24" fmla="*/ 327563959 w 30"/>
                  <a:gd name="T25" fmla="*/ 135661524 h 26"/>
                  <a:gd name="T26" fmla="*/ 431723058 w 30"/>
                  <a:gd name="T27" fmla="*/ 35285194 h 26"/>
                  <a:gd name="T28" fmla="*/ 685948783 w 30"/>
                  <a:gd name="T29" fmla="*/ 70867051 h 26"/>
                  <a:gd name="T30" fmla="*/ 797999511 w 30"/>
                  <a:gd name="T31" fmla="*/ 0 h 26"/>
                  <a:gd name="T32" fmla="*/ 834469757 w 30"/>
                  <a:gd name="T33" fmla="*/ 135661524 h 26"/>
                  <a:gd name="T34" fmla="*/ 1013831529 w 30"/>
                  <a:gd name="T35" fmla="*/ 207784949 h 26"/>
                  <a:gd name="T36" fmla="*/ 1050686747 w 30"/>
                  <a:gd name="T37" fmla="*/ 378717740 h 26"/>
                  <a:gd name="T38" fmla="*/ 1050686747 w 30"/>
                  <a:gd name="T39" fmla="*/ 55730613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DDDDD"/>
              </a:solidFill>
              <a:ln w="3175" cap="rnd">
                <a:solidFill>
                  <a:schemeClr val="bg1"/>
                </a:solidFill>
                <a:round/>
                <a:headEnd/>
                <a:tailEnd/>
              </a:ln>
            </p:spPr>
            <p:txBody>
              <a:bodyPr/>
              <a:lstStyle/>
              <a:p>
                <a:endParaRPr lang="fr-FR"/>
              </a:p>
            </p:txBody>
          </p:sp>
          <p:sp>
            <p:nvSpPr>
              <p:cNvPr id="9247" name="Freeform 29"/>
              <p:cNvSpPr>
                <a:spLocks noChangeAspect="1"/>
              </p:cNvSpPr>
              <p:nvPr/>
            </p:nvSpPr>
            <p:spPr bwMode="auto">
              <a:xfrm>
                <a:off x="3230" y="3246"/>
                <a:ext cx="111" cy="244"/>
              </a:xfrm>
              <a:custGeom>
                <a:avLst/>
                <a:gdLst>
                  <a:gd name="T0" fmla="*/ 599708977 w 22"/>
                  <a:gd name="T1" fmla="*/ 1869343942 h 50"/>
                  <a:gd name="T2" fmla="*/ 375054743 w 22"/>
                  <a:gd name="T3" fmla="*/ 1608816671 h 50"/>
                  <a:gd name="T4" fmla="*/ 52938929 w 22"/>
                  <a:gd name="T5" fmla="*/ 1417413292 h 50"/>
                  <a:gd name="T6" fmla="*/ 105793014 w 22"/>
                  <a:gd name="T7" fmla="*/ 1348276908 h 50"/>
                  <a:gd name="T8" fmla="*/ 0 w 22"/>
                  <a:gd name="T9" fmla="*/ 1233804480 h 50"/>
                  <a:gd name="T10" fmla="*/ 52938929 w 22"/>
                  <a:gd name="T11" fmla="*/ 1194516510 h 50"/>
                  <a:gd name="T12" fmla="*/ 52938929 w 22"/>
                  <a:gd name="T13" fmla="*/ 1010891770 h 50"/>
                  <a:gd name="T14" fmla="*/ 105793014 w 22"/>
                  <a:gd name="T15" fmla="*/ 750366373 h 50"/>
                  <a:gd name="T16" fmla="*/ 52938929 w 22"/>
                  <a:gd name="T17" fmla="*/ 521064691 h 50"/>
                  <a:gd name="T18" fmla="*/ 52938929 w 22"/>
                  <a:gd name="T19" fmla="*/ 375014222 h 50"/>
                  <a:gd name="T20" fmla="*/ 52938929 w 22"/>
                  <a:gd name="T21" fmla="*/ 183622788 h 50"/>
                  <a:gd name="T22" fmla="*/ 160811376 w 22"/>
                  <a:gd name="T23" fmla="*/ 37627629 h 50"/>
                  <a:gd name="T24" fmla="*/ 320039529 w 22"/>
                  <a:gd name="T25" fmla="*/ 37627629 h 50"/>
                  <a:gd name="T26" fmla="*/ 599708977 w 22"/>
                  <a:gd name="T27" fmla="*/ 114489020 h 50"/>
                  <a:gd name="T28" fmla="*/ 811365964 w 22"/>
                  <a:gd name="T29" fmla="*/ 260539060 h 50"/>
                  <a:gd name="T30" fmla="*/ 811365964 w 22"/>
                  <a:gd name="T31" fmla="*/ 481789838 h 50"/>
                  <a:gd name="T32" fmla="*/ 811365964 w 22"/>
                  <a:gd name="T33" fmla="*/ 673518811 h 50"/>
                  <a:gd name="T34" fmla="*/ 811365964 w 22"/>
                  <a:gd name="T35" fmla="*/ 896079225 h 50"/>
                  <a:gd name="T36" fmla="*/ 972589897 w 22"/>
                  <a:gd name="T37" fmla="*/ 1050113528 h 50"/>
                  <a:gd name="T38" fmla="*/ 1133482525 w 22"/>
                  <a:gd name="T39" fmla="*/ 1117666449 h 50"/>
                  <a:gd name="T40" fmla="*/ 1186339495 w 22"/>
                  <a:gd name="T41" fmla="*/ 1271430283 h 50"/>
                  <a:gd name="T42" fmla="*/ 1025528887 w 22"/>
                  <a:gd name="T43" fmla="*/ 1348276908 h 50"/>
                  <a:gd name="T44" fmla="*/ 972589897 w 22"/>
                  <a:gd name="T45" fmla="*/ 1569531824 h 50"/>
                  <a:gd name="T46" fmla="*/ 758427621 w 22"/>
                  <a:gd name="T47" fmla="*/ 1608816671 h 50"/>
                  <a:gd name="T48" fmla="*/ 758427621 w 22"/>
                  <a:gd name="T49" fmla="*/ 1754799992 h 50"/>
                  <a:gd name="T50" fmla="*/ 599708977 w 22"/>
                  <a:gd name="T51" fmla="*/ 18693439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EAEAEA"/>
              </a:solidFill>
              <a:ln w="3175" cap="rnd">
                <a:solidFill>
                  <a:schemeClr val="bg1"/>
                </a:solidFill>
                <a:round/>
                <a:headEnd/>
                <a:tailEnd/>
              </a:ln>
            </p:spPr>
            <p:txBody>
              <a:bodyPr/>
              <a:lstStyle/>
              <a:p>
                <a:endParaRPr lang="fr-FR"/>
              </a:p>
            </p:txBody>
          </p:sp>
          <p:sp>
            <p:nvSpPr>
              <p:cNvPr id="9248" name="Freeform 30"/>
              <p:cNvSpPr>
                <a:spLocks noChangeAspect="1"/>
              </p:cNvSpPr>
              <p:nvPr/>
            </p:nvSpPr>
            <p:spPr bwMode="auto">
              <a:xfrm>
                <a:off x="3283" y="3323"/>
                <a:ext cx="375" cy="424"/>
              </a:xfrm>
              <a:custGeom>
                <a:avLst/>
                <a:gdLst>
                  <a:gd name="T0" fmla="*/ 2147483647 w 76"/>
                  <a:gd name="T1" fmla="*/ 500946948 h 86"/>
                  <a:gd name="T2" fmla="*/ 2147483647 w 76"/>
                  <a:gd name="T3" fmla="*/ 211575452 h 86"/>
                  <a:gd name="T4" fmla="*/ 2147483647 w 76"/>
                  <a:gd name="T5" fmla="*/ 0 h 86"/>
                  <a:gd name="T6" fmla="*/ 2147483647 w 76"/>
                  <a:gd name="T7" fmla="*/ 254833218 h 86"/>
                  <a:gd name="T8" fmla="*/ 2147483647 w 76"/>
                  <a:gd name="T9" fmla="*/ 170356671 h 86"/>
                  <a:gd name="T10" fmla="*/ 1941529115 w 76"/>
                  <a:gd name="T11" fmla="*/ 84476428 h 86"/>
                  <a:gd name="T12" fmla="*/ 1522053494 w 76"/>
                  <a:gd name="T13" fmla="*/ 170356671 h 86"/>
                  <a:gd name="T14" fmla="*/ 1224119193 w 76"/>
                  <a:gd name="T15" fmla="*/ 211575452 h 86"/>
                  <a:gd name="T16" fmla="*/ 717840659 w 76"/>
                  <a:gd name="T17" fmla="*/ 543860939 h 86"/>
                  <a:gd name="T18" fmla="*/ 461355131 w 76"/>
                  <a:gd name="T19" fmla="*/ 755435996 h 86"/>
                  <a:gd name="T20" fmla="*/ 300070064 w 76"/>
                  <a:gd name="T21" fmla="*/ 1086026825 h 86"/>
                  <a:gd name="T22" fmla="*/ 128249909 w 76"/>
                  <a:gd name="T23" fmla="*/ 1297586579 h 86"/>
                  <a:gd name="T24" fmla="*/ 128249909 w 76"/>
                  <a:gd name="T25" fmla="*/ 1629887922 h 86"/>
                  <a:gd name="T26" fmla="*/ 504576587 w 76"/>
                  <a:gd name="T27" fmla="*/ 1841461559 h 86"/>
                  <a:gd name="T28" fmla="*/ 419475147 w 76"/>
                  <a:gd name="T29" fmla="*/ 2053383547 h 86"/>
                  <a:gd name="T30" fmla="*/ 547725096 w 76"/>
                  <a:gd name="T31" fmla="*/ 2147483647 h 86"/>
                  <a:gd name="T32" fmla="*/ 761062115 w 76"/>
                  <a:gd name="T33" fmla="*/ 2147483647 h 86"/>
                  <a:gd name="T34" fmla="*/ 1180538368 w 76"/>
                  <a:gd name="T35" fmla="*/ 2147483647 h 86"/>
                  <a:gd name="T36" fmla="*/ 1641891762 w 76"/>
                  <a:gd name="T37" fmla="*/ 2147483647 h 86"/>
                  <a:gd name="T38" fmla="*/ 1393802598 w 76"/>
                  <a:gd name="T39" fmla="*/ 2147483647 h 86"/>
                  <a:gd name="T40" fmla="*/ 846078923 w 76"/>
                  <a:gd name="T41" fmla="*/ 2147483647 h 86"/>
                  <a:gd name="T42" fmla="*/ 547725096 w 76"/>
                  <a:gd name="T43" fmla="*/ 2147483647 h 86"/>
                  <a:gd name="T44" fmla="*/ 846078923 w 76"/>
                  <a:gd name="T45" fmla="*/ 2147483647 h 86"/>
                  <a:gd name="T46" fmla="*/ 967271296 w 76"/>
                  <a:gd name="T47" fmla="*/ 2147483647 h 86"/>
                  <a:gd name="T48" fmla="*/ 1224119193 w 76"/>
                  <a:gd name="T49" fmla="*/ 2147483647 h 86"/>
                  <a:gd name="T50" fmla="*/ 1308788001 w 76"/>
                  <a:gd name="T51" fmla="*/ 2147483647 h 86"/>
                  <a:gd name="T52" fmla="*/ 1437026581 w 76"/>
                  <a:gd name="T53" fmla="*/ 2147483647 h 86"/>
                  <a:gd name="T54" fmla="*/ 1641891762 w 76"/>
                  <a:gd name="T55" fmla="*/ 2147483647 h 86"/>
                  <a:gd name="T56" fmla="*/ 1565624845 w 76"/>
                  <a:gd name="T57" fmla="*/ 2147483647 h 86"/>
                  <a:gd name="T58" fmla="*/ 1565624845 w 76"/>
                  <a:gd name="T59" fmla="*/ 2147483647 h 86"/>
                  <a:gd name="T60" fmla="*/ 1770141394 w 76"/>
                  <a:gd name="T61" fmla="*/ 2147483647 h 86"/>
                  <a:gd name="T62" fmla="*/ 1608857670 w 76"/>
                  <a:gd name="T63" fmla="*/ 2147483647 h 86"/>
                  <a:gd name="T64" fmla="*/ 1941529115 w 76"/>
                  <a:gd name="T65" fmla="*/ 2147483647 h 86"/>
                  <a:gd name="T66" fmla="*/ 2069777485 w 76"/>
                  <a:gd name="T67" fmla="*/ 2147483647 h 86"/>
                  <a:gd name="T68" fmla="*/ 1770141394 w 76"/>
                  <a:gd name="T69" fmla="*/ 2147483647 h 86"/>
                  <a:gd name="T70" fmla="*/ 1265568439 w 76"/>
                  <a:gd name="T71" fmla="*/ 1925923907 h 86"/>
                  <a:gd name="T72" fmla="*/ 1393802598 w 76"/>
                  <a:gd name="T73" fmla="*/ 1629887922 h 86"/>
                  <a:gd name="T74" fmla="*/ 1608857670 w 76"/>
                  <a:gd name="T75" fmla="*/ 1714364153 h 86"/>
                  <a:gd name="T76" fmla="*/ 1437026581 w 76"/>
                  <a:gd name="T77" fmla="*/ 1383773324 h 86"/>
                  <a:gd name="T78" fmla="*/ 1224119193 w 76"/>
                  <a:gd name="T79" fmla="*/ 882882384 h 86"/>
                  <a:gd name="T80" fmla="*/ 1565624845 w 76"/>
                  <a:gd name="T81" fmla="*/ 958566554 h 86"/>
                  <a:gd name="T82" fmla="*/ 1813290851 w 76"/>
                  <a:gd name="T83" fmla="*/ 1170502425 h 86"/>
                  <a:gd name="T84" fmla="*/ 1770141394 w 76"/>
                  <a:gd name="T85" fmla="*/ 1001553118 h 86"/>
                  <a:gd name="T86" fmla="*/ 1985111834 w 76"/>
                  <a:gd name="T87" fmla="*/ 1128940185 h 86"/>
                  <a:gd name="T88" fmla="*/ 1941529115 w 76"/>
                  <a:gd name="T89" fmla="*/ 915670233 h 86"/>
                  <a:gd name="T90" fmla="*/ 2147483647 w 76"/>
                  <a:gd name="T91" fmla="*/ 958566554 h 86"/>
                  <a:gd name="T92" fmla="*/ 1813290851 w 76"/>
                  <a:gd name="T93" fmla="*/ 628337170 h 86"/>
                  <a:gd name="T94" fmla="*/ 1985111834 w 76"/>
                  <a:gd name="T95" fmla="*/ 669537965 h 86"/>
                  <a:gd name="T96" fmla="*/ 2147483647 w 76"/>
                  <a:gd name="T97" fmla="*/ 585079877 h 86"/>
                  <a:gd name="T98" fmla="*/ 2147483647 w 76"/>
                  <a:gd name="T99" fmla="*/ 54386093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DDDDDD"/>
              </a:solidFill>
              <a:ln w="3175" cap="rnd">
                <a:solidFill>
                  <a:schemeClr val="bg1"/>
                </a:solidFill>
                <a:round/>
                <a:headEnd/>
                <a:tailEnd/>
              </a:ln>
            </p:spPr>
            <p:txBody>
              <a:bodyPr/>
              <a:lstStyle/>
              <a:p>
                <a:endParaRPr lang="fr-FR"/>
              </a:p>
            </p:txBody>
          </p:sp>
          <p:sp>
            <p:nvSpPr>
              <p:cNvPr id="9249" name="Freeform 31"/>
              <p:cNvSpPr>
                <a:spLocks noChangeAspect="1"/>
              </p:cNvSpPr>
              <p:nvPr/>
            </p:nvSpPr>
            <p:spPr bwMode="auto">
              <a:xfrm>
                <a:off x="3626" y="3286"/>
                <a:ext cx="171" cy="131"/>
              </a:xfrm>
              <a:custGeom>
                <a:avLst/>
                <a:gdLst>
                  <a:gd name="T0" fmla="*/ 829491989 w 35"/>
                  <a:gd name="T1" fmla="*/ 73105063 h 27"/>
                  <a:gd name="T2" fmla="*/ 945385146 w 35"/>
                  <a:gd name="T3" fmla="*/ 73105063 h 27"/>
                  <a:gd name="T4" fmla="*/ 945385146 w 35"/>
                  <a:gd name="T5" fmla="*/ 172910868 h 27"/>
                  <a:gd name="T6" fmla="*/ 1023006214 w 35"/>
                  <a:gd name="T7" fmla="*/ 418551053 h 27"/>
                  <a:gd name="T8" fmla="*/ 1286279340 w 35"/>
                  <a:gd name="T9" fmla="*/ 491653302 h 27"/>
                  <a:gd name="T10" fmla="*/ 1208724562 w 35"/>
                  <a:gd name="T11" fmla="*/ 628626708 h 27"/>
                  <a:gd name="T12" fmla="*/ 1061277678 w 35"/>
                  <a:gd name="T13" fmla="*/ 592988819 h 27"/>
                  <a:gd name="T14" fmla="*/ 907438875 w 35"/>
                  <a:gd name="T15" fmla="*/ 628626708 h 27"/>
                  <a:gd name="T16" fmla="*/ 720113323 w 35"/>
                  <a:gd name="T17" fmla="*/ 628626708 h 27"/>
                  <a:gd name="T18" fmla="*/ 566219331 w 35"/>
                  <a:gd name="T19" fmla="*/ 809195194 h 27"/>
                  <a:gd name="T20" fmla="*/ 379233042 w 35"/>
                  <a:gd name="T21" fmla="*/ 947683309 h 27"/>
                  <a:gd name="T22" fmla="*/ 379233042 w 35"/>
                  <a:gd name="T23" fmla="*/ 838937892 h 27"/>
                  <a:gd name="T24" fmla="*/ 38015580 w 35"/>
                  <a:gd name="T25" fmla="*/ 874578576 h 27"/>
                  <a:gd name="T26" fmla="*/ 38015580 w 35"/>
                  <a:gd name="T27" fmla="*/ 809195194 h 27"/>
                  <a:gd name="T28" fmla="*/ 77620853 w 35"/>
                  <a:gd name="T29" fmla="*/ 701665146 h 27"/>
                  <a:gd name="T30" fmla="*/ 77620853 w 35"/>
                  <a:gd name="T31" fmla="*/ 527540849 h 27"/>
                  <a:gd name="T32" fmla="*/ 225326934 w 35"/>
                  <a:gd name="T33" fmla="*/ 456028144 h 27"/>
                  <a:gd name="T34" fmla="*/ 225326934 w 35"/>
                  <a:gd name="T35" fmla="*/ 354694801 h 27"/>
                  <a:gd name="T36" fmla="*/ 77620853 w 35"/>
                  <a:gd name="T37" fmla="*/ 281589525 h 27"/>
                  <a:gd name="T38" fmla="*/ 77620853 w 35"/>
                  <a:gd name="T39" fmla="*/ 136960636 h 27"/>
                  <a:gd name="T40" fmla="*/ 225326934 w 35"/>
                  <a:gd name="T41" fmla="*/ 108729853 h 27"/>
                  <a:gd name="T42" fmla="*/ 418840925 w 35"/>
                  <a:gd name="T43" fmla="*/ 136960636 h 27"/>
                  <a:gd name="T44" fmla="*/ 526613012 w 35"/>
                  <a:gd name="T45" fmla="*/ 35638113 h 27"/>
                  <a:gd name="T46" fmla="*/ 682112019 w 35"/>
                  <a:gd name="T47" fmla="*/ 35638113 h 27"/>
                  <a:gd name="T48" fmla="*/ 798004551 w 35"/>
                  <a:gd name="T49" fmla="*/ 108729853 h 27"/>
                  <a:gd name="T50" fmla="*/ 829491989 w 35"/>
                  <a:gd name="T51" fmla="*/ 73105063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DDDDDD"/>
              </a:solidFill>
              <a:ln w="3175" cap="rnd">
                <a:solidFill>
                  <a:schemeClr val="bg1"/>
                </a:solidFill>
                <a:round/>
                <a:headEnd/>
                <a:tailEnd/>
              </a:ln>
            </p:spPr>
            <p:txBody>
              <a:bodyPr/>
              <a:lstStyle/>
              <a:p>
                <a:endParaRPr lang="fr-FR"/>
              </a:p>
            </p:txBody>
          </p:sp>
          <p:sp>
            <p:nvSpPr>
              <p:cNvPr id="9250" name="Freeform 32"/>
              <p:cNvSpPr>
                <a:spLocks noChangeAspect="1"/>
              </p:cNvSpPr>
              <p:nvPr/>
            </p:nvSpPr>
            <p:spPr bwMode="auto">
              <a:xfrm>
                <a:off x="3394" y="3111"/>
                <a:ext cx="379" cy="249"/>
              </a:xfrm>
              <a:custGeom>
                <a:avLst/>
                <a:gdLst>
                  <a:gd name="T0" fmla="*/ 2147483647 w 78"/>
                  <a:gd name="T1" fmla="*/ 1431270476 h 51"/>
                  <a:gd name="T2" fmla="*/ 2147483647 w 78"/>
                  <a:gd name="T3" fmla="*/ 1239165803 h 51"/>
                  <a:gd name="T4" fmla="*/ 2147483647 w 78"/>
                  <a:gd name="T5" fmla="*/ 1123898563 h 51"/>
                  <a:gd name="T6" fmla="*/ 2147483647 w 78"/>
                  <a:gd name="T7" fmla="*/ 977343651 h 51"/>
                  <a:gd name="T8" fmla="*/ 2147483647 w 78"/>
                  <a:gd name="T9" fmla="*/ 753555407 h 51"/>
                  <a:gd name="T10" fmla="*/ 2147483647 w 78"/>
                  <a:gd name="T11" fmla="*/ 523359488 h 51"/>
                  <a:gd name="T12" fmla="*/ 2147483647 w 78"/>
                  <a:gd name="T13" fmla="*/ 523359488 h 51"/>
                  <a:gd name="T14" fmla="*/ 2147483647 w 78"/>
                  <a:gd name="T15" fmla="*/ 523359488 h 51"/>
                  <a:gd name="T16" fmla="*/ 2147483647 w 78"/>
                  <a:gd name="T17" fmla="*/ 299638347 h 51"/>
                  <a:gd name="T18" fmla="*/ 2147483647 w 78"/>
                  <a:gd name="T19" fmla="*/ 299638347 h 51"/>
                  <a:gd name="T20" fmla="*/ 2147483647 w 78"/>
                  <a:gd name="T21" fmla="*/ 223721297 h 51"/>
                  <a:gd name="T22" fmla="*/ 2147483647 w 78"/>
                  <a:gd name="T23" fmla="*/ 184373762 h 51"/>
                  <a:gd name="T24" fmla="*/ 2147483647 w 78"/>
                  <a:gd name="T25" fmla="*/ 114943014 h 51"/>
                  <a:gd name="T26" fmla="*/ 1996003691 w 78"/>
                  <a:gd name="T27" fmla="*/ 114943014 h 51"/>
                  <a:gd name="T28" fmla="*/ 1782871900 w 78"/>
                  <a:gd name="T29" fmla="*/ 154342731 h 51"/>
                  <a:gd name="T30" fmla="*/ 1642699640 w 78"/>
                  <a:gd name="T31" fmla="*/ 261550381 h 51"/>
                  <a:gd name="T32" fmla="*/ 1210817065 w 78"/>
                  <a:gd name="T33" fmla="*/ 338988772 h 51"/>
                  <a:gd name="T34" fmla="*/ 924080781 w 78"/>
                  <a:gd name="T35" fmla="*/ 299638347 h 51"/>
                  <a:gd name="T36" fmla="*/ 462006184 w 78"/>
                  <a:gd name="T37" fmla="*/ 261550381 h 51"/>
                  <a:gd name="T38" fmla="*/ 212814675 w 78"/>
                  <a:gd name="T39" fmla="*/ 299638347 h 51"/>
                  <a:gd name="T40" fmla="*/ 285263276 w 78"/>
                  <a:gd name="T41" fmla="*/ 154342731 h 51"/>
                  <a:gd name="T42" fmla="*/ 138895283 w 78"/>
                  <a:gd name="T43" fmla="*/ 0 h 51"/>
                  <a:gd name="T44" fmla="*/ 36388038 w 78"/>
                  <a:gd name="T45" fmla="*/ 184373762 h 51"/>
                  <a:gd name="T46" fmla="*/ 36388038 w 78"/>
                  <a:gd name="T47" fmla="*/ 485596178 h 51"/>
                  <a:gd name="T48" fmla="*/ 212814675 w 78"/>
                  <a:gd name="T49" fmla="*/ 677705070 h 51"/>
                  <a:gd name="T50" fmla="*/ 323114127 w 78"/>
                  <a:gd name="T51" fmla="*/ 792969186 h 51"/>
                  <a:gd name="T52" fmla="*/ 110310142 w 78"/>
                  <a:gd name="T53" fmla="*/ 900177813 h 51"/>
                  <a:gd name="T54" fmla="*/ 110310142 w 78"/>
                  <a:gd name="T55" fmla="*/ 1201064401 h 51"/>
                  <a:gd name="T56" fmla="*/ 138895283 w 78"/>
                  <a:gd name="T57" fmla="*/ 1354161507 h 51"/>
                  <a:gd name="T58" fmla="*/ 323114127 w 78"/>
                  <a:gd name="T59" fmla="*/ 1431270476 h 51"/>
                  <a:gd name="T60" fmla="*/ 359185351 w 78"/>
                  <a:gd name="T61" fmla="*/ 1615645566 h 51"/>
                  <a:gd name="T62" fmla="*/ 359185351 w 78"/>
                  <a:gd name="T63" fmla="*/ 1800343126 h 51"/>
                  <a:gd name="T64" fmla="*/ 498080750 w 78"/>
                  <a:gd name="T65" fmla="*/ 1800343126 h 51"/>
                  <a:gd name="T66" fmla="*/ 748811348 w 78"/>
                  <a:gd name="T67" fmla="*/ 1800343126 h 51"/>
                  <a:gd name="T68" fmla="*/ 857580185 w 78"/>
                  <a:gd name="T69" fmla="*/ 1732563276 h 51"/>
                  <a:gd name="T70" fmla="*/ 1034060552 w 78"/>
                  <a:gd name="T71" fmla="*/ 1732563276 h 51"/>
                  <a:gd name="T72" fmla="*/ 1107982238 w 78"/>
                  <a:gd name="T73" fmla="*/ 1800343126 h 51"/>
                  <a:gd name="T74" fmla="*/ 1283264733 w 78"/>
                  <a:gd name="T75" fmla="*/ 1839756905 h 51"/>
                  <a:gd name="T76" fmla="*/ 1460009739 w 78"/>
                  <a:gd name="T77" fmla="*/ 1877520839 h 51"/>
                  <a:gd name="T78" fmla="*/ 1745271383 w 78"/>
                  <a:gd name="T79" fmla="*/ 1762252973 h 51"/>
                  <a:gd name="T80" fmla="*/ 1782871900 w 78"/>
                  <a:gd name="T81" fmla="*/ 1655061845 h 51"/>
                  <a:gd name="T82" fmla="*/ 1782871900 w 78"/>
                  <a:gd name="T83" fmla="*/ 1500702670 h 51"/>
                  <a:gd name="T84" fmla="*/ 1921762945 w 78"/>
                  <a:gd name="T85" fmla="*/ 1462939986 h 51"/>
                  <a:gd name="T86" fmla="*/ 2105982840 w 78"/>
                  <a:gd name="T87" fmla="*/ 1500702670 h 51"/>
                  <a:gd name="T88" fmla="*/ 2147483647 w 78"/>
                  <a:gd name="T89" fmla="*/ 1393507792 h 51"/>
                  <a:gd name="T90" fmla="*/ 2147483647 w 78"/>
                  <a:gd name="T91" fmla="*/ 1393507792 h 51"/>
                  <a:gd name="T92" fmla="*/ 2147483647 w 78"/>
                  <a:gd name="T93" fmla="*/ 1462939986 h 51"/>
                  <a:gd name="T94" fmla="*/ 2147483647 w 78"/>
                  <a:gd name="T95" fmla="*/ 1431270476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DDDDDD"/>
              </a:solidFill>
              <a:ln w="3175" cap="rnd">
                <a:solidFill>
                  <a:schemeClr val="bg1"/>
                </a:solidFill>
                <a:round/>
                <a:headEnd/>
                <a:tailEnd/>
              </a:ln>
            </p:spPr>
            <p:txBody>
              <a:bodyPr/>
              <a:lstStyle/>
              <a:p>
                <a:endParaRPr lang="fr-FR"/>
              </a:p>
            </p:txBody>
          </p:sp>
          <p:sp>
            <p:nvSpPr>
              <p:cNvPr id="9251" name="Freeform 33"/>
              <p:cNvSpPr>
                <a:spLocks noChangeAspect="1"/>
              </p:cNvSpPr>
              <p:nvPr/>
            </p:nvSpPr>
            <p:spPr bwMode="auto">
              <a:xfrm>
                <a:off x="3275" y="2781"/>
                <a:ext cx="567" cy="371"/>
              </a:xfrm>
              <a:custGeom>
                <a:avLst/>
                <a:gdLst>
                  <a:gd name="T0" fmla="*/ 2147483647 w 116"/>
                  <a:gd name="T1" fmla="*/ 1989578319 h 76"/>
                  <a:gd name="T2" fmla="*/ 2147483647 w 116"/>
                  <a:gd name="T3" fmla="*/ 1837061920 h 76"/>
                  <a:gd name="T4" fmla="*/ 2147483647 w 116"/>
                  <a:gd name="T5" fmla="*/ 1951867863 h 76"/>
                  <a:gd name="T6" fmla="*/ 2147483647 w 116"/>
                  <a:gd name="T7" fmla="*/ 1989578319 h 76"/>
                  <a:gd name="T8" fmla="*/ 2147483647 w 116"/>
                  <a:gd name="T9" fmla="*/ 1914153658 h 76"/>
                  <a:gd name="T10" fmla="*/ 2147483647 w 116"/>
                  <a:gd name="T11" fmla="*/ 1459141321 h 76"/>
                  <a:gd name="T12" fmla="*/ 2147483647 w 116"/>
                  <a:gd name="T13" fmla="*/ 1122519331 h 76"/>
                  <a:gd name="T14" fmla="*/ 2147483647 w 116"/>
                  <a:gd name="T15" fmla="*/ 791634327 h 76"/>
                  <a:gd name="T16" fmla="*/ 2147483647 w 116"/>
                  <a:gd name="T17" fmla="*/ 453416023 h 76"/>
                  <a:gd name="T18" fmla="*/ 2147483647 w 116"/>
                  <a:gd name="T19" fmla="*/ 77090977 h 76"/>
                  <a:gd name="T20" fmla="*/ 2147483647 w 116"/>
                  <a:gd name="T21" fmla="*/ 0 h 76"/>
                  <a:gd name="T22" fmla="*/ 2147483647 w 116"/>
                  <a:gd name="T23" fmla="*/ 37713804 h 76"/>
                  <a:gd name="T24" fmla="*/ 2147483647 w 116"/>
                  <a:gd name="T25" fmla="*/ 77090977 h 76"/>
                  <a:gd name="T26" fmla="*/ 2147483647 w 116"/>
                  <a:gd name="T27" fmla="*/ 114804732 h 76"/>
                  <a:gd name="T28" fmla="*/ 2054370127 w 116"/>
                  <a:gd name="T29" fmla="*/ 298907707 h 76"/>
                  <a:gd name="T30" fmla="*/ 1899989753 w 116"/>
                  <a:gd name="T31" fmla="*/ 154114861 h 76"/>
                  <a:gd name="T32" fmla="*/ 1752002323 w 116"/>
                  <a:gd name="T33" fmla="*/ 154114861 h 76"/>
                  <a:gd name="T34" fmla="*/ 1447686230 w 116"/>
                  <a:gd name="T35" fmla="*/ 114804732 h 76"/>
                  <a:gd name="T36" fmla="*/ 1253506378 w 116"/>
                  <a:gd name="T37" fmla="*/ 0 h 76"/>
                  <a:gd name="T38" fmla="*/ 1144975880 w 116"/>
                  <a:gd name="T39" fmla="*/ 154114861 h 76"/>
                  <a:gd name="T40" fmla="*/ 1067116869 w 116"/>
                  <a:gd name="T41" fmla="*/ 223466332 h 76"/>
                  <a:gd name="T42" fmla="*/ 911059740 w 116"/>
                  <a:gd name="T43" fmla="*/ 261193658 h 76"/>
                  <a:gd name="T44" fmla="*/ 762814540 w 116"/>
                  <a:gd name="T45" fmla="*/ 453416023 h 76"/>
                  <a:gd name="T46" fmla="*/ 606686556 w 116"/>
                  <a:gd name="T47" fmla="*/ 714609447 h 76"/>
                  <a:gd name="T48" fmla="*/ 568553821 w 116"/>
                  <a:gd name="T49" fmla="*/ 976129507 h 76"/>
                  <a:gd name="T50" fmla="*/ 458767947 w 116"/>
                  <a:gd name="T51" fmla="*/ 1013844336 h 76"/>
                  <a:gd name="T52" fmla="*/ 458767947 w 116"/>
                  <a:gd name="T53" fmla="*/ 1160232911 h 76"/>
                  <a:gd name="T54" fmla="*/ 264250789 w 116"/>
                  <a:gd name="T55" fmla="*/ 1237324024 h 76"/>
                  <a:gd name="T56" fmla="*/ 0 w 116"/>
                  <a:gd name="T57" fmla="*/ 1314347967 h 76"/>
                  <a:gd name="T58" fmla="*/ 116317908 w 116"/>
                  <a:gd name="T59" fmla="*/ 1498516355 h 76"/>
                  <a:gd name="T60" fmla="*/ 226118211 w 116"/>
                  <a:gd name="T61" fmla="*/ 1652958516 h 76"/>
                  <a:gd name="T62" fmla="*/ 304303189 w 116"/>
                  <a:gd name="T63" fmla="*/ 1837061920 h 76"/>
                  <a:gd name="T64" fmla="*/ 568553821 w 116"/>
                  <a:gd name="T65" fmla="*/ 1989578319 h 76"/>
                  <a:gd name="T66" fmla="*/ 568553821 w 116"/>
                  <a:gd name="T67" fmla="*/ 2147483647 h 76"/>
                  <a:gd name="T68" fmla="*/ 801204105 w 116"/>
                  <a:gd name="T69" fmla="*/ 2147483647 h 76"/>
                  <a:gd name="T70" fmla="*/ 949189659 w 116"/>
                  <a:gd name="T71" fmla="*/ 2147483647 h 76"/>
                  <a:gd name="T72" fmla="*/ 988918126 w 116"/>
                  <a:gd name="T73" fmla="*/ 2147483647 h 76"/>
                  <a:gd name="T74" fmla="*/ 1105249916 w 116"/>
                  <a:gd name="T75" fmla="*/ 2147483647 h 76"/>
                  <a:gd name="T76" fmla="*/ 1027391529 w 116"/>
                  <a:gd name="T77" fmla="*/ 2147483647 h 76"/>
                  <a:gd name="T78" fmla="*/ 1067116869 w 116"/>
                  <a:gd name="T79" fmla="*/ 2147483647 h 76"/>
                  <a:gd name="T80" fmla="*/ 1215035477 w 116"/>
                  <a:gd name="T81" fmla="*/ 2147483647 h 76"/>
                  <a:gd name="T82" fmla="*/ 1144975880 w 116"/>
                  <a:gd name="T83" fmla="*/ 2147483647 h 76"/>
                  <a:gd name="T84" fmla="*/ 1409553808 w 116"/>
                  <a:gd name="T85" fmla="*/ 2147483647 h 76"/>
                  <a:gd name="T86" fmla="*/ 1899989753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058945762 h 76"/>
                  <a:gd name="T114" fmla="*/ 2147483647 w 116"/>
                  <a:gd name="T115" fmla="*/ 2098240816 h 76"/>
                  <a:gd name="T116" fmla="*/ 2147483647 w 116"/>
                  <a:gd name="T117" fmla="*/ 2147483647 h 76"/>
                  <a:gd name="T118" fmla="*/ 2147483647 w 116"/>
                  <a:gd name="T119" fmla="*/ 2147483647 h 76"/>
                  <a:gd name="T120" fmla="*/ 2147483647 w 116"/>
                  <a:gd name="T121" fmla="*/ 1989578319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DDDDDD"/>
              </a:solidFill>
              <a:ln w="3175" cap="rnd">
                <a:solidFill>
                  <a:schemeClr val="bg1"/>
                </a:solidFill>
                <a:round/>
                <a:headEnd/>
                <a:tailEnd/>
              </a:ln>
            </p:spPr>
            <p:txBody>
              <a:bodyPr/>
              <a:lstStyle/>
              <a:p>
                <a:endParaRPr lang="fr-FR"/>
              </a:p>
            </p:txBody>
          </p:sp>
          <p:sp>
            <p:nvSpPr>
              <p:cNvPr id="9252" name="Freeform 34"/>
              <p:cNvSpPr>
                <a:spLocks noChangeAspect="1"/>
              </p:cNvSpPr>
              <p:nvPr/>
            </p:nvSpPr>
            <p:spPr bwMode="auto">
              <a:xfrm>
                <a:off x="3638" y="2748"/>
                <a:ext cx="208" cy="282"/>
              </a:xfrm>
              <a:custGeom>
                <a:avLst/>
                <a:gdLst>
                  <a:gd name="T0" fmla="*/ 714920087 w 43"/>
                  <a:gd name="T1" fmla="*/ 2081810736 h 58"/>
                  <a:gd name="T2" fmla="*/ 883033251 w 43"/>
                  <a:gd name="T3" fmla="*/ 1867536224 h 58"/>
                  <a:gd name="T4" fmla="*/ 1016454736 w 43"/>
                  <a:gd name="T5" fmla="*/ 1579262441 h 58"/>
                  <a:gd name="T6" fmla="*/ 1052710419 w 43"/>
                  <a:gd name="T7" fmla="*/ 1328493638 h 58"/>
                  <a:gd name="T8" fmla="*/ 1220887357 w 43"/>
                  <a:gd name="T9" fmla="*/ 1365050163 h 58"/>
                  <a:gd name="T10" fmla="*/ 1423833059 w 43"/>
                  <a:gd name="T11" fmla="*/ 1365050163 h 58"/>
                  <a:gd name="T12" fmla="*/ 1423833059 w 43"/>
                  <a:gd name="T13" fmla="*/ 1114602178 h 58"/>
                  <a:gd name="T14" fmla="*/ 1255641571 w 43"/>
                  <a:gd name="T15" fmla="*/ 1041507175 h 58"/>
                  <a:gd name="T16" fmla="*/ 1220887357 w 43"/>
                  <a:gd name="T17" fmla="*/ 789471900 h 58"/>
                  <a:gd name="T18" fmla="*/ 1087464634 w 43"/>
                  <a:gd name="T19" fmla="*/ 613347271 h 58"/>
                  <a:gd name="T20" fmla="*/ 1052710419 w 43"/>
                  <a:gd name="T21" fmla="*/ 361300794 h 58"/>
                  <a:gd name="T22" fmla="*/ 813509962 w 43"/>
                  <a:gd name="T23" fmla="*/ 288588300 h 58"/>
                  <a:gd name="T24" fmla="*/ 714920087 w 43"/>
                  <a:gd name="T25" fmla="*/ 288588300 h 58"/>
                  <a:gd name="T26" fmla="*/ 371058711 w 43"/>
                  <a:gd name="T27" fmla="*/ 36552898 h 58"/>
                  <a:gd name="T28" fmla="*/ 168177634 w 43"/>
                  <a:gd name="T29" fmla="*/ 74310112 h 58"/>
                  <a:gd name="T30" fmla="*/ 34767497 w 43"/>
                  <a:gd name="T31" fmla="*/ 74310112 h 58"/>
                  <a:gd name="T32" fmla="*/ 0 w 43"/>
                  <a:gd name="T33" fmla="*/ 250434993 h 58"/>
                  <a:gd name="T34" fmla="*/ 168177634 w 43"/>
                  <a:gd name="T35" fmla="*/ 324812804 h 58"/>
                  <a:gd name="T36" fmla="*/ 308722430 w 43"/>
                  <a:gd name="T37" fmla="*/ 678608667 h 58"/>
                  <a:gd name="T38" fmla="*/ 575489784 w 43"/>
                  <a:gd name="T39" fmla="*/ 1003750147 h 58"/>
                  <a:gd name="T40" fmla="*/ 778742127 w 43"/>
                  <a:gd name="T41" fmla="*/ 1328493638 h 58"/>
                  <a:gd name="T42" fmla="*/ 645398192 w 43"/>
                  <a:gd name="T43" fmla="*/ 1653638852 h 58"/>
                  <a:gd name="T44" fmla="*/ 714920087 w 43"/>
                  <a:gd name="T45" fmla="*/ 2081810736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EAEAEA"/>
              </a:solidFill>
              <a:ln w="3175" cap="rnd">
                <a:solidFill>
                  <a:schemeClr val="bg1"/>
                </a:solidFill>
                <a:round/>
                <a:headEnd/>
                <a:tailEnd/>
              </a:ln>
            </p:spPr>
            <p:txBody>
              <a:bodyPr/>
              <a:lstStyle/>
              <a:p>
                <a:endParaRPr lang="fr-FR"/>
              </a:p>
            </p:txBody>
          </p:sp>
          <p:sp>
            <p:nvSpPr>
              <p:cNvPr id="9253" name="Freeform 35"/>
              <p:cNvSpPr>
                <a:spLocks noChangeAspect="1"/>
              </p:cNvSpPr>
              <p:nvPr/>
            </p:nvSpPr>
            <p:spPr bwMode="auto">
              <a:xfrm>
                <a:off x="3377" y="2414"/>
                <a:ext cx="1048" cy="685"/>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094691185 w 214"/>
                  <a:gd name="T47" fmla="*/ 2147483647 h 140"/>
                  <a:gd name="T48" fmla="*/ 1744710843 w 214"/>
                  <a:gd name="T49" fmla="*/ 2147483647 h 140"/>
                  <a:gd name="T50" fmla="*/ 1126073681 w 214"/>
                  <a:gd name="T51" fmla="*/ 2147483647 h 140"/>
                  <a:gd name="T52" fmla="*/ 468134689 w 214"/>
                  <a:gd name="T53" fmla="*/ 2147483647 h 140"/>
                  <a:gd name="T54" fmla="*/ 191238280 w 214"/>
                  <a:gd name="T55" fmla="*/ 2147483647 h 140"/>
                  <a:gd name="T56" fmla="*/ 0 w 214"/>
                  <a:gd name="T57" fmla="*/ 2147483647 h 140"/>
                  <a:gd name="T58" fmla="*/ 118074933 w 214"/>
                  <a:gd name="T59" fmla="*/ 2147483647 h 140"/>
                  <a:gd name="T60" fmla="*/ 309313958 w 214"/>
                  <a:gd name="T61" fmla="*/ 2147483647 h 140"/>
                  <a:gd name="T62" fmla="*/ 191238280 w 214"/>
                  <a:gd name="T63" fmla="*/ 1886779461 h 140"/>
                  <a:gd name="T64" fmla="*/ 777709961 w 214"/>
                  <a:gd name="T65" fmla="*/ 1423953267 h 140"/>
                  <a:gd name="T66" fmla="*/ 816428046 w 214"/>
                  <a:gd name="T67" fmla="*/ 1117161394 h 140"/>
                  <a:gd name="T68" fmla="*/ 857163304 w 214"/>
                  <a:gd name="T69" fmla="*/ 652334688 h 140"/>
                  <a:gd name="T70" fmla="*/ 1594208840 w 214"/>
                  <a:gd name="T71" fmla="*/ 424421588 h 140"/>
                  <a:gd name="T72" fmla="*/ 2147483647 w 214"/>
                  <a:gd name="T73" fmla="*/ 652334688 h 140"/>
                  <a:gd name="T74" fmla="*/ 2147483647 w 214"/>
                  <a:gd name="T75" fmla="*/ 692740276 h 140"/>
                  <a:gd name="T76" fmla="*/ 2147483647 w 214"/>
                  <a:gd name="T77" fmla="*/ 692740276 h 140"/>
                  <a:gd name="T78" fmla="*/ 2147483647 w 214"/>
                  <a:gd name="T79" fmla="*/ 307137974 h 140"/>
                  <a:gd name="T80" fmla="*/ 2147483647 w 214"/>
                  <a:gd name="T81" fmla="*/ 117283809 h 140"/>
                  <a:gd name="T82" fmla="*/ 2147483647 w 214"/>
                  <a:gd name="T83" fmla="*/ 307137974 h 140"/>
                  <a:gd name="T84" fmla="*/ 2147483647 w 214"/>
                  <a:gd name="T85" fmla="*/ 810027882 h 140"/>
                  <a:gd name="T86" fmla="*/ 2147483647 w 214"/>
                  <a:gd name="T87" fmla="*/ 1423953267 h 140"/>
                  <a:gd name="T88" fmla="*/ 2147483647 w 214"/>
                  <a:gd name="T89" fmla="*/ 1541170103 h 140"/>
                  <a:gd name="T90" fmla="*/ 2147483647 w 214"/>
                  <a:gd name="T91" fmla="*/ 1807900062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EAEAEA"/>
              </a:solidFill>
              <a:ln w="3175" cap="rnd">
                <a:solidFill>
                  <a:schemeClr val="bg1"/>
                </a:solidFill>
                <a:round/>
                <a:headEnd/>
                <a:tailEnd/>
              </a:ln>
            </p:spPr>
            <p:txBody>
              <a:bodyPr/>
              <a:lstStyle/>
              <a:p>
                <a:endParaRPr lang="fr-FR"/>
              </a:p>
            </p:txBody>
          </p:sp>
          <p:sp>
            <p:nvSpPr>
              <p:cNvPr id="9254" name="Freeform 36"/>
              <p:cNvSpPr>
                <a:spLocks noChangeAspect="1"/>
              </p:cNvSpPr>
              <p:nvPr/>
            </p:nvSpPr>
            <p:spPr bwMode="auto">
              <a:xfrm>
                <a:off x="3634" y="3282"/>
                <a:ext cx="1133" cy="510"/>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1889155569 h 104"/>
                  <a:gd name="T22" fmla="*/ 2147483647 w 232"/>
                  <a:gd name="T23" fmla="*/ 1456394490 h 104"/>
                  <a:gd name="T24" fmla="*/ 2147483647 w 232"/>
                  <a:gd name="T25" fmla="*/ 1262787562 h 104"/>
                  <a:gd name="T26" fmla="*/ 2147483647 w 232"/>
                  <a:gd name="T27" fmla="*/ 708277435 h 104"/>
                  <a:gd name="T28" fmla="*/ 2147483647 w 232"/>
                  <a:gd name="T29" fmla="*/ 473893901 h 104"/>
                  <a:gd name="T30" fmla="*/ 2147483647 w 232"/>
                  <a:gd name="T31" fmla="*/ 554497730 h 104"/>
                  <a:gd name="T32" fmla="*/ 2147483647 w 232"/>
                  <a:gd name="T33" fmla="*/ 708277435 h 104"/>
                  <a:gd name="T34" fmla="*/ 2147483647 w 232"/>
                  <a:gd name="T35" fmla="*/ 788892562 h 104"/>
                  <a:gd name="T36" fmla="*/ 2147483647 w 232"/>
                  <a:gd name="T37" fmla="*/ 869161203 h 104"/>
                  <a:gd name="T38" fmla="*/ 2147483647 w 232"/>
                  <a:gd name="T39" fmla="*/ 708277435 h 104"/>
                  <a:gd name="T40" fmla="*/ 2147483647 w 232"/>
                  <a:gd name="T41" fmla="*/ 595285164 h 104"/>
                  <a:gd name="T42" fmla="*/ 2147483647 w 232"/>
                  <a:gd name="T43" fmla="*/ 628022446 h 104"/>
                  <a:gd name="T44" fmla="*/ 2147483647 w 232"/>
                  <a:gd name="T45" fmla="*/ 393625574 h 104"/>
                  <a:gd name="T46" fmla="*/ 2147483647 w 232"/>
                  <a:gd name="T47" fmla="*/ 80268739 h 104"/>
                  <a:gd name="T48" fmla="*/ 2147483647 w 232"/>
                  <a:gd name="T49" fmla="*/ 160872195 h 104"/>
                  <a:gd name="T50" fmla="*/ 2147483647 w 232"/>
                  <a:gd name="T51" fmla="*/ 121391537 h 104"/>
                  <a:gd name="T52" fmla="*/ 2147483647 w 232"/>
                  <a:gd name="T53" fmla="*/ 595285164 h 104"/>
                  <a:gd name="T54" fmla="*/ 1998865891 w 232"/>
                  <a:gd name="T55" fmla="*/ 708277435 h 104"/>
                  <a:gd name="T56" fmla="*/ 1621297257 w 232"/>
                  <a:gd name="T57" fmla="*/ 595285164 h 104"/>
                  <a:gd name="T58" fmla="*/ 1281564561 w 232"/>
                  <a:gd name="T59" fmla="*/ 747772451 h 104"/>
                  <a:gd name="T60" fmla="*/ 1806014027 w 232"/>
                  <a:gd name="T61" fmla="*/ 908641783 h 104"/>
                  <a:gd name="T62" fmla="*/ 1466335403 w 232"/>
                  <a:gd name="T63" fmla="*/ 988911051 h 104"/>
                  <a:gd name="T64" fmla="*/ 1434603910 w 232"/>
                  <a:gd name="T65" fmla="*/ 1101901911 h 104"/>
                  <a:gd name="T66" fmla="*/ 1659133508 w 232"/>
                  <a:gd name="T67" fmla="*/ 1182519548 h 104"/>
                  <a:gd name="T68" fmla="*/ 1358878898 w 232"/>
                  <a:gd name="T69" fmla="*/ 1302269396 h 104"/>
                  <a:gd name="T70" fmla="*/ 1203912981 w 232"/>
                  <a:gd name="T71" fmla="*/ 1182519548 h 104"/>
                  <a:gd name="T72" fmla="*/ 1019144327 w 232"/>
                  <a:gd name="T73" fmla="*/ 1343043335 h 104"/>
                  <a:gd name="T74" fmla="*/ 902340653 w 232"/>
                  <a:gd name="T75" fmla="*/ 1262787562 h 104"/>
                  <a:gd name="T76" fmla="*/ 794614104 w 232"/>
                  <a:gd name="T77" fmla="*/ 1221665568 h 104"/>
                  <a:gd name="T78" fmla="*/ 339734414 w 232"/>
                  <a:gd name="T79" fmla="*/ 1262787562 h 104"/>
                  <a:gd name="T80" fmla="*/ 77313341 w 232"/>
                  <a:gd name="T81" fmla="*/ 1736667810 h 104"/>
                  <a:gd name="T82" fmla="*/ 339734414 w 232"/>
                  <a:gd name="T83" fmla="*/ 1889155569 h 104"/>
                  <a:gd name="T84" fmla="*/ 377568791 w 232"/>
                  <a:gd name="T85" fmla="*/ 2131934328 h 104"/>
                  <a:gd name="T86" fmla="*/ 377568791 w 232"/>
                  <a:gd name="T87" fmla="*/ 2147483647 h 104"/>
                  <a:gd name="T88" fmla="*/ 339734414 w 232"/>
                  <a:gd name="T89" fmla="*/ 2147483647 h 104"/>
                  <a:gd name="T90" fmla="*/ 224191964 w 232"/>
                  <a:gd name="T91" fmla="*/ 2147483647 h 104"/>
                  <a:gd name="T92" fmla="*/ 639989337 w 232"/>
                  <a:gd name="T93" fmla="*/ 2147483647 h 104"/>
                  <a:gd name="T94" fmla="*/ 794614104 w 232"/>
                  <a:gd name="T95" fmla="*/ 2147483647 h 104"/>
                  <a:gd name="T96" fmla="*/ 1057034338 w 232"/>
                  <a:gd name="T97" fmla="*/ 2147483647 h 104"/>
                  <a:gd name="T98" fmla="*/ 1019144327 w 232"/>
                  <a:gd name="T99" fmla="*/ 2147483647 h 104"/>
                  <a:gd name="T100" fmla="*/ 1164436459 w 232"/>
                  <a:gd name="T101" fmla="*/ 2147483647 h 104"/>
                  <a:gd name="T102" fmla="*/ 1504169154 w 232"/>
                  <a:gd name="T103" fmla="*/ 2147483647 h 104"/>
                  <a:gd name="T104" fmla="*/ 2145742659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DDDDDD"/>
              </a:solidFill>
              <a:ln w="3175" cap="rnd">
                <a:solidFill>
                  <a:schemeClr val="bg1"/>
                </a:solidFill>
                <a:round/>
                <a:headEnd/>
                <a:tailEnd/>
              </a:ln>
            </p:spPr>
            <p:txBody>
              <a:bodyPr/>
              <a:lstStyle/>
              <a:p>
                <a:endParaRPr lang="fr-FR"/>
              </a:p>
            </p:txBody>
          </p:sp>
          <p:sp>
            <p:nvSpPr>
              <p:cNvPr id="9255" name="Freeform 37"/>
              <p:cNvSpPr>
                <a:spLocks noChangeAspect="1"/>
              </p:cNvSpPr>
              <p:nvPr/>
            </p:nvSpPr>
            <p:spPr bwMode="auto">
              <a:xfrm>
                <a:off x="4233" y="3677"/>
                <a:ext cx="391" cy="408"/>
              </a:xfrm>
              <a:custGeom>
                <a:avLst/>
                <a:gdLst>
                  <a:gd name="T0" fmla="*/ 77818882 w 80"/>
                  <a:gd name="T1" fmla="*/ 2147483647 h 83"/>
                  <a:gd name="T2" fmla="*/ 155964093 w 80"/>
                  <a:gd name="T3" fmla="*/ 2147483647 h 83"/>
                  <a:gd name="T4" fmla="*/ 225971091 w 80"/>
                  <a:gd name="T5" fmla="*/ 2147483647 h 83"/>
                  <a:gd name="T6" fmla="*/ 420045040 w 80"/>
                  <a:gd name="T7" fmla="*/ 2147483647 h 83"/>
                  <a:gd name="T8" fmla="*/ 528438644 w 80"/>
                  <a:gd name="T9" fmla="*/ 2108231139 h 83"/>
                  <a:gd name="T10" fmla="*/ 380339787 w 80"/>
                  <a:gd name="T11" fmla="*/ 1819857868 h 83"/>
                  <a:gd name="T12" fmla="*/ 186265056 w 80"/>
                  <a:gd name="T13" fmla="*/ 1779634077 h 83"/>
                  <a:gd name="T14" fmla="*/ 155964093 w 80"/>
                  <a:gd name="T15" fmla="*/ 1416218091 h 83"/>
                  <a:gd name="T16" fmla="*/ 186265056 w 80"/>
                  <a:gd name="T17" fmla="*/ 1211625613 h 83"/>
                  <a:gd name="T18" fmla="*/ 77818882 w 80"/>
                  <a:gd name="T19" fmla="*/ 1136299756 h 83"/>
                  <a:gd name="T20" fmla="*/ 77818882 w 80"/>
                  <a:gd name="T21" fmla="*/ 930043346 h 83"/>
                  <a:gd name="T22" fmla="*/ 225971091 w 80"/>
                  <a:gd name="T23" fmla="*/ 889817668 h 83"/>
                  <a:gd name="T24" fmla="*/ 420045040 w 80"/>
                  <a:gd name="T25" fmla="*/ 650122966 h 83"/>
                  <a:gd name="T26" fmla="*/ 420045040 w 80"/>
                  <a:gd name="T27" fmla="*/ 403992918 h 83"/>
                  <a:gd name="T28" fmla="*/ 800317576 w 80"/>
                  <a:gd name="T29" fmla="*/ 527714989 h 83"/>
                  <a:gd name="T30" fmla="*/ 1182304411 w 80"/>
                  <a:gd name="T31" fmla="*/ 362033466 h 83"/>
                  <a:gd name="T32" fmla="*/ 1554778688 w 80"/>
                  <a:gd name="T33" fmla="*/ 527714989 h 83"/>
                  <a:gd name="T34" fmla="*/ 2052968802 w 80"/>
                  <a:gd name="T35" fmla="*/ 279920773 h 83"/>
                  <a:gd name="T36" fmla="*/ 2147483647 w 80"/>
                  <a:gd name="T37" fmla="*/ 82184835 h 83"/>
                  <a:gd name="T38" fmla="*/ 2147483647 w 80"/>
                  <a:gd name="T39" fmla="*/ 0 h 83"/>
                  <a:gd name="T40" fmla="*/ 2147483647 w 80"/>
                  <a:gd name="T41" fmla="*/ 82184835 h 83"/>
                  <a:gd name="T42" fmla="*/ 2147483647 w 80"/>
                  <a:gd name="T43" fmla="*/ 362033466 h 83"/>
                  <a:gd name="T44" fmla="*/ 2147483647 w 80"/>
                  <a:gd name="T45" fmla="*/ 527714989 h 83"/>
                  <a:gd name="T46" fmla="*/ 2147483647 w 80"/>
                  <a:gd name="T47" fmla="*/ 725519766 h 83"/>
                  <a:gd name="T48" fmla="*/ 2147483647 w 80"/>
                  <a:gd name="T49" fmla="*/ 1096075336 h 83"/>
                  <a:gd name="T50" fmla="*/ 2147483647 w 80"/>
                  <a:gd name="T51" fmla="*/ 1334036421 h 83"/>
                  <a:gd name="T52" fmla="*/ 2147483647 w 80"/>
                  <a:gd name="T53" fmla="*/ 1738028553 h 83"/>
                  <a:gd name="T54" fmla="*/ 2147483647 w 80"/>
                  <a:gd name="T55" fmla="*/ 1943933237 h 83"/>
                  <a:gd name="T56" fmla="*/ 2092675619 w 80"/>
                  <a:gd name="T57" fmla="*/ 2108231139 h 83"/>
                  <a:gd name="T58" fmla="*/ 1594485505 w 80"/>
                  <a:gd name="T59" fmla="*/ 2147483647 h 83"/>
                  <a:gd name="T60" fmla="*/ 606310175 w 80"/>
                  <a:gd name="T61" fmla="*/ 2147483647 h 83"/>
                  <a:gd name="T62" fmla="*/ 498190583 w 80"/>
                  <a:gd name="T63" fmla="*/ 2147483647 h 83"/>
                  <a:gd name="T64" fmla="*/ 498190583 w 80"/>
                  <a:gd name="T65" fmla="*/ 2147483647 h 83"/>
                  <a:gd name="T66" fmla="*/ 0 w 80"/>
                  <a:gd name="T67" fmla="*/ 2147483647 h 83"/>
                  <a:gd name="T68" fmla="*/ 38110511 w 80"/>
                  <a:gd name="T69" fmla="*/ 2147483647 h 83"/>
                  <a:gd name="T70" fmla="*/ 77818882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DDDDDD"/>
              </a:solidFill>
              <a:ln w="3175" cap="rnd">
                <a:solidFill>
                  <a:schemeClr val="bg1"/>
                </a:solidFill>
                <a:round/>
                <a:headEnd/>
                <a:tailEnd/>
              </a:ln>
            </p:spPr>
            <p:txBody>
              <a:bodyPr/>
              <a:lstStyle/>
              <a:p>
                <a:endParaRPr lang="fr-FR"/>
              </a:p>
            </p:txBody>
          </p:sp>
          <p:sp>
            <p:nvSpPr>
              <p:cNvPr id="9256" name="Freeform 38"/>
              <p:cNvSpPr>
                <a:spLocks noChangeAspect="1"/>
              </p:cNvSpPr>
              <p:nvPr/>
            </p:nvSpPr>
            <p:spPr bwMode="auto">
              <a:xfrm>
                <a:off x="4213" y="3893"/>
                <a:ext cx="89" cy="110"/>
              </a:xfrm>
              <a:custGeom>
                <a:avLst/>
                <a:gdLst>
                  <a:gd name="T0" fmla="*/ 0 w 18"/>
                  <a:gd name="T1" fmla="*/ 688693893 h 23"/>
                  <a:gd name="T2" fmla="*/ 44289368 w 18"/>
                  <a:gd name="T3" fmla="*/ 450262487 h 23"/>
                  <a:gd name="T4" fmla="*/ 261464406 w 18"/>
                  <a:gd name="T5" fmla="*/ 206957949 h 23"/>
                  <a:gd name="T6" fmla="*/ 392225919 w 18"/>
                  <a:gd name="T7" fmla="*/ 0 h 23"/>
                  <a:gd name="T8" fmla="*/ 602254755 w 18"/>
                  <a:gd name="T9" fmla="*/ 31473046 h 23"/>
                  <a:gd name="T10" fmla="*/ 777306526 w 18"/>
                  <a:gd name="T11" fmla="*/ 238145444 h 23"/>
                  <a:gd name="T12" fmla="*/ 646544617 w 18"/>
                  <a:gd name="T13" fmla="*/ 418777475 h 23"/>
                  <a:gd name="T14" fmla="*/ 427629392 w 18"/>
                  <a:gd name="T15" fmla="*/ 418777475 h 23"/>
                  <a:gd name="T16" fmla="*/ 349748017 w 18"/>
                  <a:gd name="T17" fmla="*/ 625735041 h 23"/>
                  <a:gd name="T18" fmla="*/ 261464406 w 18"/>
                  <a:gd name="T19" fmla="*/ 625735041 h 23"/>
                  <a:gd name="T20" fmla="*/ 130761869 w 18"/>
                  <a:gd name="T21" fmla="*/ 657220819 h 23"/>
                  <a:gd name="T22" fmla="*/ 0 w 18"/>
                  <a:gd name="T23" fmla="*/ 68869389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DDDDDD"/>
              </a:solidFill>
              <a:ln w="3175" cap="rnd">
                <a:solidFill>
                  <a:schemeClr val="bg1"/>
                </a:solidFill>
                <a:round/>
                <a:headEnd/>
                <a:tailEnd/>
              </a:ln>
            </p:spPr>
            <p:txBody>
              <a:bodyPr/>
              <a:lstStyle/>
              <a:p>
                <a:endParaRPr lang="fr-FR"/>
              </a:p>
            </p:txBody>
          </p:sp>
          <p:sp>
            <p:nvSpPr>
              <p:cNvPr id="9257" name="Freeform 39"/>
              <p:cNvSpPr>
                <a:spLocks noChangeAspect="1"/>
              </p:cNvSpPr>
              <p:nvPr/>
            </p:nvSpPr>
            <p:spPr bwMode="auto">
              <a:xfrm>
                <a:off x="4453" y="3172"/>
                <a:ext cx="408" cy="208"/>
              </a:xfrm>
              <a:custGeom>
                <a:avLst/>
                <a:gdLst>
                  <a:gd name="T0" fmla="*/ 0 w 83"/>
                  <a:gd name="T1" fmla="*/ 44863702 h 42"/>
                  <a:gd name="T2" fmla="*/ 321808024 w 83"/>
                  <a:gd name="T3" fmla="*/ 267046151 h 42"/>
                  <a:gd name="T4" fmla="*/ 486177734 w 83"/>
                  <a:gd name="T5" fmla="*/ 478340398 h 42"/>
                  <a:gd name="T6" fmla="*/ 765746073 w 83"/>
                  <a:gd name="T7" fmla="*/ 612933860 h 42"/>
                  <a:gd name="T8" fmla="*/ 765746073 w 83"/>
                  <a:gd name="T9" fmla="*/ 878150800 h 42"/>
                  <a:gd name="T10" fmla="*/ 930043346 w 83"/>
                  <a:gd name="T11" fmla="*/ 1232800101 h 42"/>
                  <a:gd name="T12" fmla="*/ 807633481 w 83"/>
                  <a:gd name="T13" fmla="*/ 1580503392 h 42"/>
                  <a:gd name="T14" fmla="*/ 1013889891 w 83"/>
                  <a:gd name="T15" fmla="*/ 1580503392 h 42"/>
                  <a:gd name="T16" fmla="*/ 1293809799 w 83"/>
                  <a:gd name="T17" fmla="*/ 1490772938 h 42"/>
                  <a:gd name="T18" fmla="*/ 1581898985 w 83"/>
                  <a:gd name="T19" fmla="*/ 1623536635 h 42"/>
                  <a:gd name="T20" fmla="*/ 1779634077 w 83"/>
                  <a:gd name="T21" fmla="*/ 1757817900 h 42"/>
                  <a:gd name="T22" fmla="*/ 1985892374 w 83"/>
                  <a:gd name="T23" fmla="*/ 1668400595 h 42"/>
                  <a:gd name="T24" fmla="*/ 2147483647 w 83"/>
                  <a:gd name="T25" fmla="*/ 1668400595 h 42"/>
                  <a:gd name="T26" fmla="*/ 2147483647 w 83"/>
                  <a:gd name="T27" fmla="*/ 1668400595 h 42"/>
                  <a:gd name="T28" fmla="*/ 2147483647 w 83"/>
                  <a:gd name="T29" fmla="*/ 1668400595 h 42"/>
                  <a:gd name="T30" fmla="*/ 2147483647 w 83"/>
                  <a:gd name="T31" fmla="*/ 1490772938 h 42"/>
                  <a:gd name="T32" fmla="*/ 2147483647 w 83"/>
                  <a:gd name="T33" fmla="*/ 1623536635 h 42"/>
                  <a:gd name="T34" fmla="*/ 2147483647 w 83"/>
                  <a:gd name="T35" fmla="*/ 1712970422 h 42"/>
                  <a:gd name="T36" fmla="*/ 2147483647 w 83"/>
                  <a:gd name="T37" fmla="*/ 1800852411 h 42"/>
                  <a:gd name="T38" fmla="*/ 2147483647 w 83"/>
                  <a:gd name="T39" fmla="*/ 1623536635 h 42"/>
                  <a:gd name="T40" fmla="*/ 2147483647 w 83"/>
                  <a:gd name="T41" fmla="*/ 1535635630 h 42"/>
                  <a:gd name="T42" fmla="*/ 2147483647 w 83"/>
                  <a:gd name="T43" fmla="*/ 1322514073 h 42"/>
                  <a:gd name="T44" fmla="*/ 2147483647 w 83"/>
                  <a:gd name="T45" fmla="*/ 1189690789 h 42"/>
                  <a:gd name="T46" fmla="*/ 2147483647 w 83"/>
                  <a:gd name="T47" fmla="*/ 922719360 h 42"/>
                  <a:gd name="T48" fmla="*/ 2147483647 w 83"/>
                  <a:gd name="T49" fmla="*/ 745386469 h 42"/>
                  <a:gd name="T50" fmla="*/ 2147483647 w 83"/>
                  <a:gd name="T51" fmla="*/ 568067048 h 42"/>
                  <a:gd name="T52" fmla="*/ 2147483647 w 83"/>
                  <a:gd name="T53" fmla="*/ 568067048 h 42"/>
                  <a:gd name="T54" fmla="*/ 2147483647 w 83"/>
                  <a:gd name="T55" fmla="*/ 612933860 h 42"/>
                  <a:gd name="T56" fmla="*/ 1943933237 w 83"/>
                  <a:gd name="T57" fmla="*/ 700522510 h 42"/>
                  <a:gd name="T58" fmla="*/ 1819857868 w 83"/>
                  <a:gd name="T59" fmla="*/ 568067048 h 42"/>
                  <a:gd name="T60" fmla="*/ 1500068411 w 83"/>
                  <a:gd name="T61" fmla="*/ 399441787 h 42"/>
                  <a:gd name="T62" fmla="*/ 1178259522 w 83"/>
                  <a:gd name="T63" fmla="*/ 177319024 h 42"/>
                  <a:gd name="T64" fmla="*/ 765746073 w 83"/>
                  <a:gd name="T65" fmla="*/ 222182033 h 42"/>
                  <a:gd name="T66" fmla="*/ 444218282 w 83"/>
                  <a:gd name="T67" fmla="*/ 44863702 h 42"/>
                  <a:gd name="T68" fmla="*/ 0 w 83"/>
                  <a:gd name="T69" fmla="*/ 4486370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DDDDD"/>
              </a:solidFill>
              <a:ln w="3175" cap="rnd">
                <a:solidFill>
                  <a:schemeClr val="bg1"/>
                </a:solidFill>
                <a:round/>
                <a:headEnd/>
                <a:tailEnd/>
              </a:ln>
            </p:spPr>
            <p:txBody>
              <a:bodyPr/>
              <a:lstStyle/>
              <a:p>
                <a:endParaRPr lang="fr-FR"/>
              </a:p>
            </p:txBody>
          </p:sp>
          <p:sp>
            <p:nvSpPr>
              <p:cNvPr id="9258" name="Freeform 40"/>
              <p:cNvSpPr>
                <a:spLocks noChangeAspect="1"/>
              </p:cNvSpPr>
              <p:nvPr/>
            </p:nvSpPr>
            <p:spPr bwMode="auto">
              <a:xfrm>
                <a:off x="4759" y="3486"/>
                <a:ext cx="85" cy="73"/>
              </a:xfrm>
              <a:custGeom>
                <a:avLst/>
                <a:gdLst>
                  <a:gd name="T0" fmla="*/ 468340433 w 18"/>
                  <a:gd name="T1" fmla="*/ 543776901 h 15"/>
                  <a:gd name="T2" fmla="*/ 364240335 w 18"/>
                  <a:gd name="T3" fmla="*/ 215894545 h 15"/>
                  <a:gd name="T4" fmla="*/ 314019862 w 18"/>
                  <a:gd name="T5" fmla="*/ 36789022 h 15"/>
                  <a:gd name="T6" fmla="*/ 182218692 w 18"/>
                  <a:gd name="T7" fmla="*/ 111735017 h 15"/>
                  <a:gd name="T8" fmla="*/ 154054728 w 18"/>
                  <a:gd name="T9" fmla="*/ 0 h 15"/>
                  <a:gd name="T10" fmla="*/ 0 w 18"/>
                  <a:gd name="T11" fmla="*/ 0 h 15"/>
                  <a:gd name="T12" fmla="*/ 50220453 w 18"/>
                  <a:gd name="T13" fmla="*/ 111735017 h 15"/>
                  <a:gd name="T14" fmla="*/ 182218692 w 18"/>
                  <a:gd name="T15" fmla="*/ 291094103 h 15"/>
                  <a:gd name="T16" fmla="*/ 259140410 w 18"/>
                  <a:gd name="T17" fmla="*/ 291094103 h 15"/>
                  <a:gd name="T18" fmla="*/ 259140410 w 18"/>
                  <a:gd name="T19" fmla="*/ 470133118 h 15"/>
                  <a:gd name="T20" fmla="*/ 468340433 w 18"/>
                  <a:gd name="T21" fmla="*/ 54377690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DDDDDD"/>
              </a:solidFill>
              <a:ln w="3175" cap="rnd">
                <a:solidFill>
                  <a:schemeClr val="bg1"/>
                </a:solidFill>
                <a:round/>
                <a:headEnd/>
                <a:tailEnd/>
              </a:ln>
            </p:spPr>
            <p:txBody>
              <a:bodyPr/>
              <a:lstStyle/>
              <a:p>
                <a:endParaRPr lang="fr-FR"/>
              </a:p>
            </p:txBody>
          </p:sp>
          <p:sp>
            <p:nvSpPr>
              <p:cNvPr id="9259" name="Freeform 41"/>
              <p:cNvSpPr>
                <a:spLocks noChangeAspect="1"/>
              </p:cNvSpPr>
              <p:nvPr/>
            </p:nvSpPr>
            <p:spPr bwMode="auto">
              <a:xfrm>
                <a:off x="4669" y="3360"/>
                <a:ext cx="200" cy="199"/>
              </a:xfrm>
              <a:custGeom>
                <a:avLst/>
                <a:gdLst>
                  <a:gd name="T0" fmla="*/ 1487256422 w 41"/>
                  <a:gd name="T1" fmla="*/ 1370932972 h 41"/>
                  <a:gd name="T2" fmla="*/ 1487256422 w 41"/>
                  <a:gd name="T3" fmla="*/ 1161470892 h 41"/>
                  <a:gd name="T4" fmla="*/ 1373165382 w 41"/>
                  <a:gd name="T5" fmla="*/ 1059805965 h 41"/>
                  <a:gd name="T6" fmla="*/ 1227587289 w 41"/>
                  <a:gd name="T7" fmla="*/ 914735524 h 41"/>
                  <a:gd name="T8" fmla="*/ 1007012152 w 41"/>
                  <a:gd name="T9" fmla="*/ 775836138 h 41"/>
                  <a:gd name="T10" fmla="*/ 1113425069 w 41"/>
                  <a:gd name="T11" fmla="*/ 704057311 h 41"/>
                  <a:gd name="T12" fmla="*/ 1113425069 w 41"/>
                  <a:gd name="T13" fmla="*/ 602470509 h 41"/>
                  <a:gd name="T14" fmla="*/ 892854926 w 41"/>
                  <a:gd name="T15" fmla="*/ 493446351 h 41"/>
                  <a:gd name="T16" fmla="*/ 930390756 w 41"/>
                  <a:gd name="T17" fmla="*/ 320016965 h 41"/>
                  <a:gd name="T18" fmla="*/ 892854926 w 41"/>
                  <a:gd name="T19" fmla="*/ 173429853 h 41"/>
                  <a:gd name="T20" fmla="*/ 710139677 w 41"/>
                  <a:gd name="T21" fmla="*/ 137697970 h 41"/>
                  <a:gd name="T22" fmla="*/ 671040999 w 41"/>
                  <a:gd name="T23" fmla="*/ 0 h 41"/>
                  <a:gd name="T24" fmla="*/ 519344041 w 41"/>
                  <a:gd name="T25" fmla="*/ 0 h 41"/>
                  <a:gd name="T26" fmla="*/ 336309104 w 41"/>
                  <a:gd name="T27" fmla="*/ 0 h 41"/>
                  <a:gd name="T28" fmla="*/ 183035327 w 41"/>
                  <a:gd name="T29" fmla="*/ 0 h 41"/>
                  <a:gd name="T30" fmla="*/ 0 w 41"/>
                  <a:gd name="T31" fmla="*/ 73294973 h 41"/>
                  <a:gd name="T32" fmla="*/ 76635386 w 41"/>
                  <a:gd name="T33" fmla="*/ 320016965 h 41"/>
                  <a:gd name="T34" fmla="*/ 76635386 w 41"/>
                  <a:gd name="T35" fmla="*/ 566738587 h 41"/>
                  <a:gd name="T36" fmla="*/ 183035327 w 41"/>
                  <a:gd name="T37" fmla="*/ 704057311 h 41"/>
                  <a:gd name="T38" fmla="*/ 480244738 w 41"/>
                  <a:gd name="T39" fmla="*/ 740103906 h 41"/>
                  <a:gd name="T40" fmla="*/ 671040999 w 41"/>
                  <a:gd name="T41" fmla="*/ 914735524 h 41"/>
                  <a:gd name="T42" fmla="*/ 892854926 w 41"/>
                  <a:gd name="T43" fmla="*/ 914735524 h 41"/>
                  <a:gd name="T44" fmla="*/ 930390756 w 41"/>
                  <a:gd name="T45" fmla="*/ 1022557838 h 41"/>
                  <a:gd name="T46" fmla="*/ 1113425069 w 41"/>
                  <a:gd name="T47" fmla="*/ 950781497 h 41"/>
                  <a:gd name="T48" fmla="*/ 1190061450 w 41"/>
                  <a:gd name="T49" fmla="*/ 1124212204 h 41"/>
                  <a:gd name="T50" fmla="*/ 1343322037 w 41"/>
                  <a:gd name="T51" fmla="*/ 1444226450 h 41"/>
                  <a:gd name="T52" fmla="*/ 1410635026 w 41"/>
                  <a:gd name="T53" fmla="*/ 1408195388 h 41"/>
                  <a:gd name="T54" fmla="*/ 1487256422 w 41"/>
                  <a:gd name="T55" fmla="*/ 137093297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DDDDDD"/>
              </a:solidFill>
              <a:ln w="3175" cap="rnd">
                <a:solidFill>
                  <a:schemeClr val="bg1"/>
                </a:solidFill>
                <a:round/>
                <a:headEnd/>
                <a:tailEnd/>
              </a:ln>
            </p:spPr>
            <p:txBody>
              <a:bodyPr/>
              <a:lstStyle/>
              <a:p>
                <a:endParaRPr lang="fr-FR"/>
              </a:p>
            </p:txBody>
          </p:sp>
          <p:sp>
            <p:nvSpPr>
              <p:cNvPr id="9260" name="Freeform 42"/>
              <p:cNvSpPr>
                <a:spLocks noChangeAspect="1"/>
              </p:cNvSpPr>
              <p:nvPr/>
            </p:nvSpPr>
            <p:spPr bwMode="auto">
              <a:xfrm>
                <a:off x="3422" y="2088"/>
                <a:ext cx="546" cy="428"/>
              </a:xfrm>
              <a:custGeom>
                <a:avLst/>
                <a:gdLst>
                  <a:gd name="T0" fmla="*/ 258084224 w 112"/>
                  <a:gd name="T1" fmla="*/ 2147483647 h 88"/>
                  <a:gd name="T2" fmla="*/ 258084224 w 112"/>
                  <a:gd name="T3" fmla="*/ 2147483647 h 88"/>
                  <a:gd name="T4" fmla="*/ 152470731 w 112"/>
                  <a:gd name="T5" fmla="*/ 2147483647 h 88"/>
                  <a:gd name="T6" fmla="*/ 76228385 w 112"/>
                  <a:gd name="T7" fmla="*/ 2147483647 h 88"/>
                  <a:gd name="T8" fmla="*/ 113598038 w 112"/>
                  <a:gd name="T9" fmla="*/ 2147483647 h 88"/>
                  <a:gd name="T10" fmla="*/ 181855312 w 112"/>
                  <a:gd name="T11" fmla="*/ 2147483647 h 88"/>
                  <a:gd name="T12" fmla="*/ 258084224 w 112"/>
                  <a:gd name="T13" fmla="*/ 2147483647 h 88"/>
                  <a:gd name="T14" fmla="*/ 258084224 w 112"/>
                  <a:gd name="T15" fmla="*/ 1872972796 h 88"/>
                  <a:gd name="T16" fmla="*/ 181855312 w 112"/>
                  <a:gd name="T17" fmla="*/ 1763404834 h 88"/>
                  <a:gd name="T18" fmla="*/ 37303656 w 112"/>
                  <a:gd name="T19" fmla="*/ 1658532108 h 88"/>
                  <a:gd name="T20" fmla="*/ 37303656 w 112"/>
                  <a:gd name="T21" fmla="*/ 1474098101 h 88"/>
                  <a:gd name="T22" fmla="*/ 219142110 w 112"/>
                  <a:gd name="T23" fmla="*/ 1510723683 h 88"/>
                  <a:gd name="T24" fmla="*/ 408982437 w 112"/>
                  <a:gd name="T25" fmla="*/ 1443709178 h 88"/>
                  <a:gd name="T26" fmla="*/ 591094291 w 112"/>
                  <a:gd name="T27" fmla="*/ 1443709178 h 88"/>
                  <a:gd name="T28" fmla="*/ 704369448 w 112"/>
                  <a:gd name="T29" fmla="*/ 1259325908 h 88"/>
                  <a:gd name="T30" fmla="*/ 1039001213 w 112"/>
                  <a:gd name="T31" fmla="*/ 1259325908 h 88"/>
                  <a:gd name="T32" fmla="*/ 1001713479 w 112"/>
                  <a:gd name="T33" fmla="*/ 1081141010 h 88"/>
                  <a:gd name="T34" fmla="*/ 1107258058 w 112"/>
                  <a:gd name="T35" fmla="*/ 791833654 h 88"/>
                  <a:gd name="T36" fmla="*/ 1439998792 w 112"/>
                  <a:gd name="T37" fmla="*/ 718890029 h 88"/>
                  <a:gd name="T38" fmla="*/ 1439998792 w 112"/>
                  <a:gd name="T39" fmla="*/ 465890289 h 88"/>
                  <a:gd name="T40" fmla="*/ 1592469406 w 112"/>
                  <a:gd name="T41" fmla="*/ 325943443 h 88"/>
                  <a:gd name="T42" fmla="*/ 1811614402 w 112"/>
                  <a:gd name="T43" fmla="*/ 362569258 h 88"/>
                  <a:gd name="T44" fmla="*/ 1925211075 w 112"/>
                  <a:gd name="T45" fmla="*/ 139960270 h 88"/>
                  <a:gd name="T46" fmla="*/ 2032726246 w 112"/>
                  <a:gd name="T47" fmla="*/ 36625766 h 88"/>
                  <a:gd name="T48" fmla="*/ 2147483647 w 112"/>
                  <a:gd name="T49" fmla="*/ 36625766 h 88"/>
                  <a:gd name="T50" fmla="*/ 2147483647 w 112"/>
                  <a:gd name="T51" fmla="*/ 139960270 h 88"/>
                  <a:gd name="T52" fmla="*/ 2147483647 w 112"/>
                  <a:gd name="T53" fmla="*/ 139960270 h 88"/>
                  <a:gd name="T54" fmla="*/ 2147483647 w 112"/>
                  <a:gd name="T55" fmla="*/ 325943443 h 88"/>
                  <a:gd name="T56" fmla="*/ 2147483647 w 112"/>
                  <a:gd name="T57" fmla="*/ 251396452 h 88"/>
                  <a:gd name="T58" fmla="*/ 2147483647 w 112"/>
                  <a:gd name="T59" fmla="*/ 400490356 h 88"/>
                  <a:gd name="T60" fmla="*/ 2147483647 w 112"/>
                  <a:gd name="T61" fmla="*/ 903005915 h 88"/>
                  <a:gd name="T62" fmla="*/ 2147483647 w 112"/>
                  <a:gd name="T63" fmla="*/ 1044514806 h 88"/>
                  <a:gd name="T64" fmla="*/ 2147483647 w 112"/>
                  <a:gd name="T65" fmla="*/ 1192312648 h 88"/>
                  <a:gd name="T66" fmla="*/ 2147483647 w 112"/>
                  <a:gd name="T67" fmla="*/ 1370445564 h 88"/>
                  <a:gd name="T68" fmla="*/ 2147483647 w 112"/>
                  <a:gd name="T69" fmla="*/ 1585269740 h 88"/>
                  <a:gd name="T70" fmla="*/ 2147483647 w 112"/>
                  <a:gd name="T71" fmla="*/ 1658532108 h 88"/>
                  <a:gd name="T72" fmla="*/ 2147483647 w 112"/>
                  <a:gd name="T73" fmla="*/ 1872972796 h 88"/>
                  <a:gd name="T74" fmla="*/ 2147483647 w 112"/>
                  <a:gd name="T75" fmla="*/ 2014787357 h 88"/>
                  <a:gd name="T76" fmla="*/ 2147483647 w 112"/>
                  <a:gd name="T77" fmla="*/ 2014787357 h 88"/>
                  <a:gd name="T78" fmla="*/ 2147483647 w 112"/>
                  <a:gd name="T79" fmla="*/ 1911212015 h 88"/>
                  <a:gd name="T80" fmla="*/ 2147483647 w 112"/>
                  <a:gd name="T81" fmla="*/ 2051158940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032726246 w 112"/>
                  <a:gd name="T103" fmla="*/ 2147483647 h 88"/>
                  <a:gd name="T104" fmla="*/ 1925211075 w 112"/>
                  <a:gd name="T105" fmla="*/ 2147483647 h 88"/>
                  <a:gd name="T106" fmla="*/ 1629772116 w 112"/>
                  <a:gd name="T107" fmla="*/ 2147483647 h 88"/>
                  <a:gd name="T108" fmla="*/ 1402642418 w 112"/>
                  <a:gd name="T109" fmla="*/ 2147483647 h 88"/>
                  <a:gd name="T110" fmla="*/ 1183486502 w 112"/>
                  <a:gd name="T111" fmla="*/ 2147483647 h 88"/>
                  <a:gd name="T112" fmla="*/ 811871515 w 112"/>
                  <a:gd name="T113" fmla="*/ 2147483647 h 88"/>
                  <a:gd name="T114" fmla="*/ 553790333 w 112"/>
                  <a:gd name="T115" fmla="*/ 2147483647 h 88"/>
                  <a:gd name="T116" fmla="*/ 477561890 w 112"/>
                  <a:gd name="T117" fmla="*/ 2147483647 h 88"/>
                  <a:gd name="T118" fmla="*/ 258084224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EAEAEA"/>
              </a:solidFill>
              <a:ln w="3175" cap="rnd">
                <a:solidFill>
                  <a:schemeClr val="bg1"/>
                </a:solidFill>
                <a:round/>
                <a:headEnd/>
                <a:tailEnd/>
              </a:ln>
            </p:spPr>
            <p:txBody>
              <a:bodyPr/>
              <a:lstStyle/>
              <a:p>
                <a:endParaRPr lang="fr-FR"/>
              </a:p>
            </p:txBody>
          </p:sp>
          <p:sp>
            <p:nvSpPr>
              <p:cNvPr id="9261" name="Freeform 43"/>
              <p:cNvSpPr>
                <a:spLocks noChangeAspect="1"/>
              </p:cNvSpPr>
              <p:nvPr/>
            </p:nvSpPr>
            <p:spPr bwMode="auto">
              <a:xfrm>
                <a:off x="2900" y="2210"/>
                <a:ext cx="587" cy="498"/>
              </a:xfrm>
              <a:custGeom>
                <a:avLst/>
                <a:gdLst>
                  <a:gd name="T0" fmla="*/ 2147483647 w 120"/>
                  <a:gd name="T1" fmla="*/ 1800343126 h 102"/>
                  <a:gd name="T2" fmla="*/ 2147483647 w 120"/>
                  <a:gd name="T3" fmla="*/ 1732563276 h 102"/>
                  <a:gd name="T4" fmla="*/ 2147483647 w 120"/>
                  <a:gd name="T5" fmla="*/ 1431270476 h 102"/>
                  <a:gd name="T6" fmla="*/ 2147483647 w 120"/>
                  <a:gd name="T7" fmla="*/ 1015105710 h 102"/>
                  <a:gd name="T8" fmla="*/ 2147483647 w 120"/>
                  <a:gd name="T9" fmla="*/ 792969186 h 102"/>
                  <a:gd name="T10" fmla="*/ 2147483647 w 120"/>
                  <a:gd name="T11" fmla="*/ 453983539 h 102"/>
                  <a:gd name="T12" fmla="*/ 2147483647 w 120"/>
                  <a:gd name="T13" fmla="*/ 376817700 h 102"/>
                  <a:gd name="T14" fmla="*/ 2147483647 w 120"/>
                  <a:gd name="T15" fmla="*/ 299638347 h 102"/>
                  <a:gd name="T16" fmla="*/ 2147483647 w 120"/>
                  <a:gd name="T17" fmla="*/ 523359488 h 102"/>
                  <a:gd name="T18" fmla="*/ 2147483647 w 120"/>
                  <a:gd name="T19" fmla="*/ 376817700 h 102"/>
                  <a:gd name="T20" fmla="*/ 2147483647 w 120"/>
                  <a:gd name="T21" fmla="*/ 299638347 h 102"/>
                  <a:gd name="T22" fmla="*/ 1991608783 w 120"/>
                  <a:gd name="T23" fmla="*/ 416165235 h 102"/>
                  <a:gd name="T24" fmla="*/ 1882769306 w 120"/>
                  <a:gd name="T25" fmla="*/ 154342731 h 102"/>
                  <a:gd name="T26" fmla="*/ 1687068878 w 120"/>
                  <a:gd name="T27" fmla="*/ 0 h 102"/>
                  <a:gd name="T28" fmla="*/ 1231673767 w 120"/>
                  <a:gd name="T29" fmla="*/ 184373762 h 102"/>
                  <a:gd name="T30" fmla="*/ 886800867 w 120"/>
                  <a:gd name="T31" fmla="*/ 376817700 h 102"/>
                  <a:gd name="T32" fmla="*/ 187520076 w 120"/>
                  <a:gd name="T33" fmla="*/ 561192165 h 102"/>
                  <a:gd name="T34" fmla="*/ 187520076 w 120"/>
                  <a:gd name="T35" fmla="*/ 638288010 h 102"/>
                  <a:gd name="T36" fmla="*/ 38334602 w 120"/>
                  <a:gd name="T37" fmla="*/ 715806472 h 102"/>
                  <a:gd name="T38" fmla="*/ 0 w 120"/>
                  <a:gd name="T39" fmla="*/ 1276980983 h 102"/>
                  <a:gd name="T40" fmla="*/ 157022343 w 120"/>
                  <a:gd name="T41" fmla="*/ 1655061845 h 102"/>
                  <a:gd name="T42" fmla="*/ 187520076 w 120"/>
                  <a:gd name="T43" fmla="*/ 2031865015 h 102"/>
                  <a:gd name="T44" fmla="*/ 384893298 w 120"/>
                  <a:gd name="T45" fmla="*/ 2147483647 h 102"/>
                  <a:gd name="T46" fmla="*/ 534078292 w 120"/>
                  <a:gd name="T47" fmla="*/ 2147483647 h 102"/>
                  <a:gd name="T48" fmla="*/ 729765415 w 120"/>
                  <a:gd name="T49" fmla="*/ 2147483647 h 102"/>
                  <a:gd name="T50" fmla="*/ 1035972713 w 120"/>
                  <a:gd name="T51" fmla="*/ 2147483647 h 102"/>
                  <a:gd name="T52" fmla="*/ 1193010670 w 120"/>
                  <a:gd name="T53" fmla="*/ 2147483647 h 102"/>
                  <a:gd name="T54" fmla="*/ 1263773737 w 120"/>
                  <a:gd name="T55" fmla="*/ 2147483647 h 102"/>
                  <a:gd name="T56" fmla="*/ 1537883883 w 120"/>
                  <a:gd name="T57" fmla="*/ 2147483647 h 102"/>
                  <a:gd name="T58" fmla="*/ 1608385226 w 120"/>
                  <a:gd name="T59" fmla="*/ 2147483647 h 102"/>
                  <a:gd name="T60" fmla="*/ 1844093060 w 120"/>
                  <a:gd name="T61" fmla="*/ 2147483647 h 102"/>
                  <a:gd name="T62" fmla="*/ 2070276155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DDDDDD"/>
              </a:solidFill>
              <a:ln w="3175" cap="rnd">
                <a:solidFill>
                  <a:schemeClr val="bg1"/>
                </a:solidFill>
                <a:round/>
                <a:headEnd/>
                <a:tailEnd/>
              </a:ln>
            </p:spPr>
            <p:txBody>
              <a:bodyPr/>
              <a:lstStyle/>
              <a:p>
                <a:endParaRPr lang="fr-FR"/>
              </a:p>
            </p:txBody>
          </p:sp>
          <p:sp>
            <p:nvSpPr>
              <p:cNvPr id="9262" name="Freeform 44"/>
              <p:cNvSpPr>
                <a:spLocks noChangeAspect="1"/>
              </p:cNvSpPr>
              <p:nvPr/>
            </p:nvSpPr>
            <p:spPr bwMode="auto">
              <a:xfrm>
                <a:off x="3222" y="2186"/>
                <a:ext cx="172" cy="73"/>
              </a:xfrm>
              <a:custGeom>
                <a:avLst/>
                <a:gdLst>
                  <a:gd name="T0" fmla="*/ 1290580188 w 35"/>
                  <a:gd name="T1" fmla="*/ 470133118 h 15"/>
                  <a:gd name="T2" fmla="*/ 1009624070 w 35"/>
                  <a:gd name="T3" fmla="*/ 543776901 h 15"/>
                  <a:gd name="T4" fmla="*/ 763965246 w 35"/>
                  <a:gd name="T5" fmla="*/ 506922305 h 15"/>
                  <a:gd name="T6" fmla="*/ 81961031 w 35"/>
                  <a:gd name="T7" fmla="*/ 470133118 h 15"/>
                  <a:gd name="T8" fmla="*/ 279293832 w 35"/>
                  <a:gd name="T9" fmla="*/ 364418243 h 15"/>
                  <a:gd name="T10" fmla="*/ 239153020 w 35"/>
                  <a:gd name="T11" fmla="*/ 327563959 h 15"/>
                  <a:gd name="T12" fmla="*/ 81961031 w 35"/>
                  <a:gd name="T13" fmla="*/ 364418243 h 15"/>
                  <a:gd name="T14" fmla="*/ 41806066 w 35"/>
                  <a:gd name="T15" fmla="*/ 215894545 h 15"/>
                  <a:gd name="T16" fmla="*/ 239153020 w 35"/>
                  <a:gd name="T17" fmla="*/ 179039793 h 15"/>
                  <a:gd name="T18" fmla="*/ 442865957 w 35"/>
                  <a:gd name="T19" fmla="*/ 36789022 h 15"/>
                  <a:gd name="T20" fmla="*/ 442865957 w 35"/>
                  <a:gd name="T21" fmla="*/ 74880480 h 15"/>
                  <a:gd name="T22" fmla="*/ 360905143 w 35"/>
                  <a:gd name="T23" fmla="*/ 179039793 h 15"/>
                  <a:gd name="T24" fmla="*/ 648719556 w 35"/>
                  <a:gd name="T25" fmla="*/ 179039793 h 15"/>
                  <a:gd name="T26" fmla="*/ 648719556 w 35"/>
                  <a:gd name="T27" fmla="*/ 36789022 h 15"/>
                  <a:gd name="T28" fmla="*/ 722158767 w 35"/>
                  <a:gd name="T29" fmla="*/ 0 h 15"/>
                  <a:gd name="T30" fmla="*/ 927591232 w 35"/>
                  <a:gd name="T31" fmla="*/ 111735017 h 15"/>
                  <a:gd name="T32" fmla="*/ 1093304333 w 35"/>
                  <a:gd name="T33" fmla="*/ 111735017 h 15"/>
                  <a:gd name="T34" fmla="*/ 1175265462 w 35"/>
                  <a:gd name="T35" fmla="*/ 74880480 h 15"/>
                  <a:gd name="T36" fmla="*/ 1372529051 w 35"/>
                  <a:gd name="T37" fmla="*/ 179039793 h 15"/>
                  <a:gd name="T38" fmla="*/ 1372529051 w 35"/>
                  <a:gd name="T39" fmla="*/ 327563959 h 15"/>
                  <a:gd name="T40" fmla="*/ 1290580188 w 35"/>
                  <a:gd name="T41" fmla="*/ 47013311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EAEAEA"/>
              </a:solidFill>
              <a:ln w="3175" cap="rnd">
                <a:solidFill>
                  <a:schemeClr val="bg1"/>
                </a:solidFill>
                <a:round/>
                <a:headEnd/>
                <a:tailEnd/>
              </a:ln>
            </p:spPr>
            <p:txBody>
              <a:bodyPr/>
              <a:lstStyle/>
              <a:p>
                <a:endParaRPr lang="fr-FR"/>
              </a:p>
            </p:txBody>
          </p:sp>
          <p:sp>
            <p:nvSpPr>
              <p:cNvPr id="9263" name="Freeform 45"/>
              <p:cNvSpPr>
                <a:spLocks noChangeAspect="1"/>
              </p:cNvSpPr>
              <p:nvPr/>
            </p:nvSpPr>
            <p:spPr bwMode="auto">
              <a:xfrm>
                <a:off x="3279" y="2060"/>
                <a:ext cx="343" cy="232"/>
              </a:xfrm>
              <a:custGeom>
                <a:avLst/>
                <a:gdLst>
                  <a:gd name="T0" fmla="*/ 231273706 w 70"/>
                  <a:gd name="T1" fmla="*/ 876808457 h 48"/>
                  <a:gd name="T2" fmla="*/ 159519509 w 70"/>
                  <a:gd name="T3" fmla="*/ 675179487 h 48"/>
                  <a:gd name="T4" fmla="*/ 39198856 w 70"/>
                  <a:gd name="T5" fmla="*/ 473552527 h 48"/>
                  <a:gd name="T6" fmla="*/ 0 w 70"/>
                  <a:gd name="T7" fmla="*/ 306501367 h 48"/>
                  <a:gd name="T8" fmla="*/ 159519509 w 70"/>
                  <a:gd name="T9" fmla="*/ 167114728 h 48"/>
                  <a:gd name="T10" fmla="*/ 470546716 w 70"/>
                  <a:gd name="T11" fmla="*/ 34575461 h 48"/>
                  <a:gd name="T12" fmla="*/ 941163679 w 70"/>
                  <a:gd name="T13" fmla="*/ 103650491 h 48"/>
                  <a:gd name="T14" fmla="*/ 1403781494 w 70"/>
                  <a:gd name="T15" fmla="*/ 132552346 h 48"/>
                  <a:gd name="T16" fmla="*/ 1563300963 w 70"/>
                  <a:gd name="T17" fmla="*/ 201626728 h 48"/>
                  <a:gd name="T18" fmla="*/ 1794573336 w 70"/>
                  <a:gd name="T19" fmla="*/ 132552346 h 48"/>
                  <a:gd name="T20" fmla="*/ 2033850032 w 70"/>
                  <a:gd name="T21" fmla="*/ 272244567 h 48"/>
                  <a:gd name="T22" fmla="*/ 2147483647 w 70"/>
                  <a:gd name="T23" fmla="*/ 437513040 h 48"/>
                  <a:gd name="T24" fmla="*/ 2147483647 w 70"/>
                  <a:gd name="T25" fmla="*/ 640669498 h 48"/>
                  <a:gd name="T26" fmla="*/ 2147483647 w 70"/>
                  <a:gd name="T27" fmla="*/ 876808457 h 48"/>
                  <a:gd name="T28" fmla="*/ 2147483647 w 70"/>
                  <a:gd name="T29" fmla="*/ 939966261 h 48"/>
                  <a:gd name="T30" fmla="*/ 2147483647 w 70"/>
                  <a:gd name="T31" fmla="*/ 1210720692 h 48"/>
                  <a:gd name="T32" fmla="*/ 2147483647 w 70"/>
                  <a:gd name="T33" fmla="*/ 1377465226 h 48"/>
                  <a:gd name="T34" fmla="*/ 1874328053 w 70"/>
                  <a:gd name="T35" fmla="*/ 1377465226 h 48"/>
                  <a:gd name="T36" fmla="*/ 1755377116 w 70"/>
                  <a:gd name="T37" fmla="*/ 1544581888 h 48"/>
                  <a:gd name="T38" fmla="*/ 1563300963 w 70"/>
                  <a:gd name="T39" fmla="*/ 1544581888 h 48"/>
                  <a:gd name="T40" fmla="*/ 1372858038 w 70"/>
                  <a:gd name="T41" fmla="*/ 1613668372 h 48"/>
                  <a:gd name="T42" fmla="*/ 1172437306 w 70"/>
                  <a:gd name="T43" fmla="*/ 1579092341 h 48"/>
                  <a:gd name="T44" fmla="*/ 973719108 w 70"/>
                  <a:gd name="T45" fmla="*/ 1446604916 h 48"/>
                  <a:gd name="T46" fmla="*/ 781658635 w 70"/>
                  <a:gd name="T47" fmla="*/ 1315848520 h 48"/>
                  <a:gd name="T48" fmla="*/ 861410216 w 70"/>
                  <a:gd name="T49" fmla="*/ 1176156415 h 48"/>
                  <a:gd name="T50" fmla="*/ 861410216 w 70"/>
                  <a:gd name="T51" fmla="*/ 1043603412 h 48"/>
                  <a:gd name="T52" fmla="*/ 662692018 w 70"/>
                  <a:gd name="T53" fmla="*/ 939966261 h 48"/>
                  <a:gd name="T54" fmla="*/ 582937458 w 70"/>
                  <a:gd name="T55" fmla="*/ 974528682 h 48"/>
                  <a:gd name="T56" fmla="*/ 431695143 w 70"/>
                  <a:gd name="T57" fmla="*/ 974528682 h 48"/>
                  <a:gd name="T58" fmla="*/ 231273706 w 70"/>
                  <a:gd name="T59" fmla="*/ 87680845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DDDDDD"/>
              </a:solidFill>
              <a:ln w="3175" cap="rnd">
                <a:solidFill>
                  <a:schemeClr val="bg1"/>
                </a:solidFill>
                <a:round/>
                <a:headEnd/>
                <a:tailEnd/>
              </a:ln>
            </p:spPr>
            <p:txBody>
              <a:bodyPr/>
              <a:lstStyle/>
              <a:p>
                <a:endParaRPr lang="fr-FR"/>
              </a:p>
            </p:txBody>
          </p:sp>
          <p:sp>
            <p:nvSpPr>
              <p:cNvPr id="9264" name="Freeform 46"/>
              <p:cNvSpPr>
                <a:spLocks noChangeAspect="1"/>
              </p:cNvSpPr>
              <p:nvPr/>
            </p:nvSpPr>
            <p:spPr bwMode="auto">
              <a:xfrm>
                <a:off x="3275" y="1905"/>
                <a:ext cx="420" cy="244"/>
              </a:xfrm>
              <a:custGeom>
                <a:avLst/>
                <a:gdLst>
                  <a:gd name="T0" fmla="*/ 2147483647 w 86"/>
                  <a:gd name="T1" fmla="*/ 337386232 h 50"/>
                  <a:gd name="T2" fmla="*/ 2147483647 w 86"/>
                  <a:gd name="T3" fmla="*/ 337386232 h 50"/>
                  <a:gd name="T4" fmla="*/ 2147483647 w 86"/>
                  <a:gd name="T5" fmla="*/ 414233481 h 50"/>
                  <a:gd name="T6" fmla="*/ 2147483647 w 86"/>
                  <a:gd name="T7" fmla="*/ 222900139 h 50"/>
                  <a:gd name="T8" fmla="*/ 1883651588 w 86"/>
                  <a:gd name="T9" fmla="*/ 76847230 h 50"/>
                  <a:gd name="T10" fmla="*/ 1736753066 w 86"/>
                  <a:gd name="T11" fmla="*/ 37627629 h 50"/>
                  <a:gd name="T12" fmla="*/ 1466540399 w 86"/>
                  <a:gd name="T13" fmla="*/ 183622788 h 50"/>
                  <a:gd name="T14" fmla="*/ 1543874756 w 86"/>
                  <a:gd name="T15" fmla="*/ 521064691 h 50"/>
                  <a:gd name="T16" fmla="*/ 1396966232 w 86"/>
                  <a:gd name="T17" fmla="*/ 750366373 h 50"/>
                  <a:gd name="T18" fmla="*/ 1095085498 w 86"/>
                  <a:gd name="T19" fmla="*/ 858453421 h 50"/>
                  <a:gd name="T20" fmla="*/ 902533499 w 86"/>
                  <a:gd name="T21" fmla="*/ 597911940 h 50"/>
                  <a:gd name="T22" fmla="*/ 717404129 w 86"/>
                  <a:gd name="T23" fmla="*/ 414233481 h 50"/>
                  <a:gd name="T24" fmla="*/ 679563353 w 86"/>
                  <a:gd name="T25" fmla="*/ 298167206 h 50"/>
                  <a:gd name="T26" fmla="*/ 339788553 w 86"/>
                  <a:gd name="T27" fmla="*/ 451861471 h 50"/>
                  <a:gd name="T28" fmla="*/ 224231865 w 86"/>
                  <a:gd name="T29" fmla="*/ 597911940 h 50"/>
                  <a:gd name="T30" fmla="*/ 37840941 w 86"/>
                  <a:gd name="T31" fmla="*/ 1050113528 h 50"/>
                  <a:gd name="T32" fmla="*/ 37840941 w 86"/>
                  <a:gd name="T33" fmla="*/ 1494261478 h 50"/>
                  <a:gd name="T34" fmla="*/ 184804545 w 86"/>
                  <a:gd name="T35" fmla="*/ 1348276908 h 50"/>
                  <a:gd name="T36" fmla="*/ 486685200 w 86"/>
                  <a:gd name="T37" fmla="*/ 1194516510 h 50"/>
                  <a:gd name="T38" fmla="*/ 942030207 w 86"/>
                  <a:gd name="T39" fmla="*/ 1271430283 h 50"/>
                  <a:gd name="T40" fmla="*/ 1396966232 w 86"/>
                  <a:gd name="T41" fmla="*/ 1309071703 h 50"/>
                  <a:gd name="T42" fmla="*/ 1543874756 w 86"/>
                  <a:gd name="T43" fmla="*/ 1385918952 h 50"/>
                  <a:gd name="T44" fmla="*/ 1774592591 w 86"/>
                  <a:gd name="T45" fmla="*/ 1309071703 h 50"/>
                  <a:gd name="T46" fmla="*/ 1999220545 w 86"/>
                  <a:gd name="T47" fmla="*/ 1455055336 h 50"/>
                  <a:gd name="T48" fmla="*/ 2147483647 w 86"/>
                  <a:gd name="T49" fmla="*/ 1646443724 h 50"/>
                  <a:gd name="T50" fmla="*/ 2147483647 w 86"/>
                  <a:gd name="T51" fmla="*/ 1869343942 h 50"/>
                  <a:gd name="T52" fmla="*/ 2147483647 w 86"/>
                  <a:gd name="T53" fmla="*/ 1715581357 h 50"/>
                  <a:gd name="T54" fmla="*/ 2147483647 w 86"/>
                  <a:gd name="T55" fmla="*/ 1754799992 h 50"/>
                  <a:gd name="T56" fmla="*/ 2147483647 w 86"/>
                  <a:gd name="T57" fmla="*/ 1531903522 h 50"/>
                  <a:gd name="T58" fmla="*/ 2147483647 w 86"/>
                  <a:gd name="T59" fmla="*/ 1417413292 h 50"/>
                  <a:gd name="T60" fmla="*/ 2147483647 w 86"/>
                  <a:gd name="T61" fmla="*/ 1271430283 h 50"/>
                  <a:gd name="T62" fmla="*/ 2147483647 w 86"/>
                  <a:gd name="T63" fmla="*/ 896079225 h 50"/>
                  <a:gd name="T64" fmla="*/ 2147483647 w 86"/>
                  <a:gd name="T65" fmla="*/ 635553672 h 50"/>
                  <a:gd name="T66" fmla="*/ 2147483647 w 86"/>
                  <a:gd name="T67" fmla="*/ 481789838 h 50"/>
                  <a:gd name="T68" fmla="*/ 2147483647 w 86"/>
                  <a:gd name="T69" fmla="*/ 33738623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DDDDDD"/>
              </a:solidFill>
              <a:ln w="3175" cap="rnd">
                <a:solidFill>
                  <a:schemeClr val="bg1"/>
                </a:solidFill>
                <a:round/>
                <a:headEnd/>
                <a:tailEnd/>
              </a:ln>
            </p:spPr>
            <p:txBody>
              <a:bodyPr/>
              <a:lstStyle/>
              <a:p>
                <a:endParaRPr lang="fr-FR"/>
              </a:p>
            </p:txBody>
          </p:sp>
          <p:sp>
            <p:nvSpPr>
              <p:cNvPr id="9265" name="Freeform 47"/>
              <p:cNvSpPr>
                <a:spLocks noChangeAspect="1"/>
              </p:cNvSpPr>
              <p:nvPr/>
            </p:nvSpPr>
            <p:spPr bwMode="auto">
              <a:xfrm>
                <a:off x="3406" y="1778"/>
                <a:ext cx="261" cy="184"/>
              </a:xfrm>
              <a:custGeom>
                <a:avLst/>
                <a:gdLst>
                  <a:gd name="T0" fmla="*/ 1904350633 w 53"/>
                  <a:gd name="T1" fmla="*/ 1609179552 h 37"/>
                  <a:gd name="T2" fmla="*/ 1778131463 w 53"/>
                  <a:gd name="T3" fmla="*/ 1609179552 h 37"/>
                  <a:gd name="T4" fmla="*/ 1611390292 w 53"/>
                  <a:gd name="T5" fmla="*/ 1701914559 h 37"/>
                  <a:gd name="T6" fmla="*/ 1325045994 w 53"/>
                  <a:gd name="T7" fmla="*/ 1471526444 h 37"/>
                  <a:gd name="T8" fmla="*/ 946969973 w 53"/>
                  <a:gd name="T9" fmla="*/ 1285217151 h 37"/>
                  <a:gd name="T10" fmla="*/ 788602232 w 53"/>
                  <a:gd name="T11" fmla="*/ 1238814002 h 37"/>
                  <a:gd name="T12" fmla="*/ 495640788 w 53"/>
                  <a:gd name="T13" fmla="*/ 1424745825 h 37"/>
                  <a:gd name="T14" fmla="*/ 579018307 w 53"/>
                  <a:gd name="T15" fmla="*/ 1008053510 h 37"/>
                  <a:gd name="T16" fmla="*/ 410525107 w 53"/>
                  <a:gd name="T17" fmla="*/ 1008053510 h 37"/>
                  <a:gd name="T18" fmla="*/ 284304598 w 53"/>
                  <a:gd name="T19" fmla="*/ 1101161530 h 37"/>
                  <a:gd name="T20" fmla="*/ 83363376 w 53"/>
                  <a:gd name="T21" fmla="*/ 868524518 h 37"/>
                  <a:gd name="T22" fmla="*/ 83363376 w 53"/>
                  <a:gd name="T23" fmla="*/ 693875052 h 37"/>
                  <a:gd name="T24" fmla="*/ 0 w 53"/>
                  <a:gd name="T25" fmla="*/ 509819590 h 37"/>
                  <a:gd name="T26" fmla="*/ 83363376 w 53"/>
                  <a:gd name="T27" fmla="*/ 277167062 h 37"/>
                  <a:gd name="T28" fmla="*/ 410525107 w 53"/>
                  <a:gd name="T29" fmla="*/ 139529271 h 37"/>
                  <a:gd name="T30" fmla="*/ 989543099 w 53"/>
                  <a:gd name="T31" fmla="*/ 0 h 37"/>
                  <a:gd name="T32" fmla="*/ 1485183729 w 53"/>
                  <a:gd name="T33" fmla="*/ 0 h 37"/>
                  <a:gd name="T34" fmla="*/ 1694766551 w 53"/>
                  <a:gd name="T35" fmla="*/ 139529271 h 37"/>
                  <a:gd name="T36" fmla="*/ 2147483647 w 53"/>
                  <a:gd name="T37" fmla="*/ 139529271 h 37"/>
                  <a:gd name="T38" fmla="*/ 2147483647 w 53"/>
                  <a:gd name="T39" fmla="*/ 370289643 h 37"/>
                  <a:gd name="T40" fmla="*/ 2105362099 w 53"/>
                  <a:gd name="T41" fmla="*/ 509819590 h 37"/>
                  <a:gd name="T42" fmla="*/ 1861849366 w 53"/>
                  <a:gd name="T43" fmla="*/ 554346219 h 37"/>
                  <a:gd name="T44" fmla="*/ 1652207292 w 53"/>
                  <a:gd name="T45" fmla="*/ 647456466 h 37"/>
                  <a:gd name="T46" fmla="*/ 1820700807 w 53"/>
                  <a:gd name="T47" fmla="*/ 1008053510 h 37"/>
                  <a:gd name="T48" fmla="*/ 1979068549 w 53"/>
                  <a:gd name="T49" fmla="*/ 1424745825 h 37"/>
                  <a:gd name="T50" fmla="*/ 1938265416 w 53"/>
                  <a:gd name="T51" fmla="*/ 1517871668 h 37"/>
                  <a:gd name="T52" fmla="*/ 1904350633 w 53"/>
                  <a:gd name="T53" fmla="*/ 1609179552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DDDDD"/>
              </a:solidFill>
              <a:ln w="3175" cap="rnd">
                <a:solidFill>
                  <a:schemeClr val="bg1"/>
                </a:solidFill>
                <a:round/>
                <a:headEnd/>
                <a:tailEnd/>
              </a:ln>
            </p:spPr>
            <p:txBody>
              <a:bodyPr/>
              <a:lstStyle/>
              <a:p>
                <a:endParaRPr lang="fr-FR"/>
              </a:p>
            </p:txBody>
          </p:sp>
          <p:sp>
            <p:nvSpPr>
              <p:cNvPr id="9266" name="Freeform 48"/>
              <p:cNvSpPr>
                <a:spLocks noChangeAspect="1"/>
              </p:cNvSpPr>
              <p:nvPr/>
            </p:nvSpPr>
            <p:spPr bwMode="auto">
              <a:xfrm>
                <a:off x="3210" y="727"/>
                <a:ext cx="624" cy="1031"/>
              </a:xfrm>
              <a:custGeom>
                <a:avLst/>
                <a:gdLst>
                  <a:gd name="T0" fmla="*/ 1936048388 w 127"/>
                  <a:gd name="T1" fmla="*/ 2147483647 h 211"/>
                  <a:gd name="T2" fmla="*/ 2147483647 w 127"/>
                  <a:gd name="T3" fmla="*/ 2147483647 h 211"/>
                  <a:gd name="T4" fmla="*/ 1573667325 w 127"/>
                  <a:gd name="T5" fmla="*/ 2147483647 h 211"/>
                  <a:gd name="T6" fmla="*/ 886181828 w 127"/>
                  <a:gd name="T7" fmla="*/ 2147483647 h 211"/>
                  <a:gd name="T8" fmla="*/ 402125078 w 127"/>
                  <a:gd name="T9" fmla="*/ 2147483647 h 211"/>
                  <a:gd name="T10" fmla="*/ 524068839 w 127"/>
                  <a:gd name="T11" fmla="*/ 2147483647 h 211"/>
                  <a:gd name="T12" fmla="*/ 1049881654 w 127"/>
                  <a:gd name="T13" fmla="*/ 2147483647 h 211"/>
                  <a:gd name="T14" fmla="*/ 1370221440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010081581 h 211"/>
                  <a:gd name="T40" fmla="*/ 2147483647 w 127"/>
                  <a:gd name="T41" fmla="*/ 1590922564 h 211"/>
                  <a:gd name="T42" fmla="*/ 2147483647 w 127"/>
                  <a:gd name="T43" fmla="*/ 1062231077 h 211"/>
                  <a:gd name="T44" fmla="*/ 2147483647 w 127"/>
                  <a:gd name="T45" fmla="*/ 868574660 h 211"/>
                  <a:gd name="T46" fmla="*/ 2147483647 w 127"/>
                  <a:gd name="T47" fmla="*/ 263542131 h 211"/>
                  <a:gd name="T48" fmla="*/ 2147483647 w 127"/>
                  <a:gd name="T49" fmla="*/ 115985336 h 211"/>
                  <a:gd name="T50" fmla="*/ 2147483647 w 127"/>
                  <a:gd name="T51" fmla="*/ 946260009 h 211"/>
                  <a:gd name="T52" fmla="*/ 1936048388 w 127"/>
                  <a:gd name="T53" fmla="*/ 1249435449 h 211"/>
                  <a:gd name="T54" fmla="*/ 1089627084 w 127"/>
                  <a:gd name="T55" fmla="*/ 1209802530 h 211"/>
                  <a:gd name="T56" fmla="*/ 163700730 w 127"/>
                  <a:gd name="T57" fmla="*/ 527087076 h 211"/>
                  <a:gd name="T58" fmla="*/ 0 w 127"/>
                  <a:gd name="T59" fmla="*/ 868574660 h 211"/>
                  <a:gd name="T60" fmla="*/ 886181828 w 127"/>
                  <a:gd name="T61" fmla="*/ 1365419964 h 211"/>
                  <a:gd name="T62" fmla="*/ 1246547854 w 127"/>
                  <a:gd name="T63" fmla="*/ 2048123379 h 211"/>
                  <a:gd name="T64" fmla="*/ 1370221440 w 127"/>
                  <a:gd name="T65" fmla="*/ 2147483647 h 211"/>
                  <a:gd name="T66" fmla="*/ 1410246736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DDDDDD"/>
              </a:solidFill>
              <a:ln w="3175" cap="rnd">
                <a:solidFill>
                  <a:schemeClr val="bg1"/>
                </a:solidFill>
                <a:round/>
                <a:headEnd/>
                <a:tailEnd/>
              </a:ln>
            </p:spPr>
            <p:txBody>
              <a:bodyPr/>
              <a:lstStyle/>
              <a:p>
                <a:endParaRPr lang="fr-FR"/>
              </a:p>
            </p:txBody>
          </p:sp>
          <p:sp>
            <p:nvSpPr>
              <p:cNvPr id="9267" name="Freeform 49"/>
              <p:cNvSpPr>
                <a:spLocks noChangeAspect="1"/>
              </p:cNvSpPr>
              <p:nvPr/>
            </p:nvSpPr>
            <p:spPr bwMode="auto">
              <a:xfrm>
                <a:off x="2709" y="829"/>
                <a:ext cx="697" cy="1341"/>
              </a:xfrm>
              <a:custGeom>
                <a:avLst/>
                <a:gdLst>
                  <a:gd name="T0" fmla="*/ 181552065 w 143"/>
                  <a:gd name="T1" fmla="*/ 2147483647 h 274"/>
                  <a:gd name="T2" fmla="*/ 513812350 w 143"/>
                  <a:gd name="T3" fmla="*/ 2147483647 h 274"/>
                  <a:gd name="T4" fmla="*/ 589960669 w 143"/>
                  <a:gd name="T5" fmla="*/ 2147483647 h 274"/>
                  <a:gd name="T6" fmla="*/ 332263170 w 143"/>
                  <a:gd name="T7" fmla="*/ 2147483647 h 274"/>
                  <a:gd name="T8" fmla="*/ 589960669 w 143"/>
                  <a:gd name="T9" fmla="*/ 2147483647 h 274"/>
                  <a:gd name="T10" fmla="*/ 1029529429 w 143"/>
                  <a:gd name="T11" fmla="*/ 2147483647 h 274"/>
                  <a:gd name="T12" fmla="*/ 1293302971 w 143"/>
                  <a:gd name="T13" fmla="*/ 2147483647 h 274"/>
                  <a:gd name="T14" fmla="*/ 1914436664 w 143"/>
                  <a:gd name="T15" fmla="*/ 1735070459 h 274"/>
                  <a:gd name="T16" fmla="*/ 2147483647 w 143"/>
                  <a:gd name="T17" fmla="*/ 852232254 h 274"/>
                  <a:gd name="T18" fmla="*/ 2147483647 w 143"/>
                  <a:gd name="T19" fmla="*/ 425279500 h 274"/>
                  <a:gd name="T20" fmla="*/ 2147483647 w 143"/>
                  <a:gd name="T21" fmla="*/ 575058288 h 274"/>
                  <a:gd name="T22" fmla="*/ 2147483647 w 143"/>
                  <a:gd name="T23" fmla="*/ 79032808 h 274"/>
                  <a:gd name="T24" fmla="*/ 2147483647 w 143"/>
                  <a:gd name="T25" fmla="*/ 575058288 h 274"/>
                  <a:gd name="T26" fmla="*/ 2147483647 w 143"/>
                  <a:gd name="T27" fmla="*/ 1277511910 h 274"/>
                  <a:gd name="T28" fmla="*/ 2147483647 w 143"/>
                  <a:gd name="T29" fmla="*/ 1506325170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1695622975 w 143"/>
                  <a:gd name="T65" fmla="*/ 2147483647 h 274"/>
                  <a:gd name="T66" fmla="*/ 1589886463 w 143"/>
                  <a:gd name="T67" fmla="*/ 2147483647 h 274"/>
                  <a:gd name="T68" fmla="*/ 884907235 w 143"/>
                  <a:gd name="T69" fmla="*/ 2147483647 h 274"/>
                  <a:gd name="T70" fmla="*/ 961039645 w 143"/>
                  <a:gd name="T71" fmla="*/ 2147483647 h 274"/>
                  <a:gd name="T72" fmla="*/ 884907235 w 143"/>
                  <a:gd name="T73" fmla="*/ 2147483647 h 274"/>
                  <a:gd name="T74" fmla="*/ 884907235 w 143"/>
                  <a:gd name="T75" fmla="*/ 2147483647 h 274"/>
                  <a:gd name="T76" fmla="*/ 371078976 w 143"/>
                  <a:gd name="T77" fmla="*/ 2147483647 h 274"/>
                  <a:gd name="T78" fmla="*/ 294946176 w 143"/>
                  <a:gd name="T79" fmla="*/ 2147483647 h 274"/>
                  <a:gd name="T80" fmla="*/ 144301008 w 143"/>
                  <a:gd name="T81" fmla="*/ 2147483647 h 274"/>
                  <a:gd name="T82" fmla="*/ 181552065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DDDDDD"/>
              </a:solidFill>
              <a:ln w="3175" cap="rnd">
                <a:solidFill>
                  <a:schemeClr val="bg1"/>
                </a:solidFill>
                <a:round/>
                <a:headEnd/>
                <a:tailEnd/>
              </a:ln>
            </p:spPr>
            <p:txBody>
              <a:bodyPr/>
              <a:lstStyle/>
              <a:p>
                <a:endParaRPr lang="fr-FR"/>
              </a:p>
            </p:txBody>
          </p:sp>
          <p:sp>
            <p:nvSpPr>
              <p:cNvPr id="9268" name="Freeform 50"/>
              <p:cNvSpPr>
                <a:spLocks noChangeAspect="1"/>
              </p:cNvSpPr>
              <p:nvPr/>
            </p:nvSpPr>
            <p:spPr bwMode="auto">
              <a:xfrm>
                <a:off x="2354" y="617"/>
                <a:ext cx="1406" cy="1304"/>
              </a:xfrm>
              <a:custGeom>
                <a:avLst/>
                <a:gdLst>
                  <a:gd name="T0" fmla="*/ 2147483647 w 287"/>
                  <a:gd name="T1" fmla="*/ 2147483647 h 267"/>
                  <a:gd name="T2" fmla="*/ 2147483647 w 287"/>
                  <a:gd name="T3" fmla="*/ 2147483647 h 267"/>
                  <a:gd name="T4" fmla="*/ 1521144698 w 287"/>
                  <a:gd name="T5" fmla="*/ 2147483647 h 267"/>
                  <a:gd name="T6" fmla="*/ 230922753 w 287"/>
                  <a:gd name="T7" fmla="*/ 2147483647 h 267"/>
                  <a:gd name="T8" fmla="*/ 510283214 w 287"/>
                  <a:gd name="T9" fmla="*/ 2147483647 h 267"/>
                  <a:gd name="T10" fmla="*/ 510283214 w 287"/>
                  <a:gd name="T11" fmla="*/ 2147483647 h 267"/>
                  <a:gd name="T12" fmla="*/ 350993103 w 287"/>
                  <a:gd name="T13" fmla="*/ 2147483647 h 267"/>
                  <a:gd name="T14" fmla="*/ 191787881 w 287"/>
                  <a:gd name="T15" fmla="*/ 2147483647 h 267"/>
                  <a:gd name="T16" fmla="*/ 271355337 w 287"/>
                  <a:gd name="T17" fmla="*/ 2147483647 h 267"/>
                  <a:gd name="T18" fmla="*/ 39148736 w 287"/>
                  <a:gd name="T19" fmla="*/ 2147483647 h 267"/>
                  <a:gd name="T20" fmla="*/ 972074164 w 287"/>
                  <a:gd name="T21" fmla="*/ 2147483647 h 267"/>
                  <a:gd name="T22" fmla="*/ 1170152379 w 287"/>
                  <a:gd name="T23" fmla="*/ 2147483647 h 267"/>
                  <a:gd name="T24" fmla="*/ 1480655050 w 287"/>
                  <a:gd name="T25" fmla="*/ 2147483647 h 267"/>
                  <a:gd name="T26" fmla="*/ 1752010309 w 287"/>
                  <a:gd name="T27" fmla="*/ 2147483647 h 267"/>
                  <a:gd name="T28" fmla="*/ 2109639808 w 287"/>
                  <a:gd name="T29" fmla="*/ 2147483647 h 267"/>
                  <a:gd name="T30" fmla="*/ 2147483647 w 287"/>
                  <a:gd name="T31" fmla="*/ 2147483647 h 267"/>
                  <a:gd name="T32" fmla="*/ 2109639808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1775433380 h 267"/>
                  <a:gd name="T52" fmla="*/ 2147483647 w 287"/>
                  <a:gd name="T53" fmla="*/ 2107219277 h 267"/>
                  <a:gd name="T54" fmla="*/ 2147483647 w 287"/>
                  <a:gd name="T55" fmla="*/ 1845025025 h 267"/>
                  <a:gd name="T56" fmla="*/ 2147483647 w 287"/>
                  <a:gd name="T57" fmla="*/ 1359470112 h 267"/>
                  <a:gd name="T58" fmla="*/ 2147483647 w 287"/>
                  <a:gd name="T59" fmla="*/ 1504823517 h 267"/>
                  <a:gd name="T60" fmla="*/ 2147483647 w 287"/>
                  <a:gd name="T61" fmla="*/ 1359470112 h 267"/>
                  <a:gd name="T62" fmla="*/ 2147483647 w 287"/>
                  <a:gd name="T63" fmla="*/ 1466976395 h 267"/>
                  <a:gd name="T64" fmla="*/ 2147483647 w 287"/>
                  <a:gd name="T65" fmla="*/ 1320046391 h 267"/>
                  <a:gd name="T66" fmla="*/ 2147483647 w 287"/>
                  <a:gd name="T67" fmla="*/ 717651569 h 267"/>
                  <a:gd name="T68" fmla="*/ 2147483647 w 287"/>
                  <a:gd name="T69" fmla="*/ 757087793 h 267"/>
                  <a:gd name="T70" fmla="*/ 2147483647 w 287"/>
                  <a:gd name="T71" fmla="*/ 115593892 h 267"/>
                  <a:gd name="T72" fmla="*/ 2147483647 w 287"/>
                  <a:gd name="T73" fmla="*/ 300370275 h 267"/>
                  <a:gd name="T74" fmla="*/ 2147483647 w 287"/>
                  <a:gd name="T75" fmla="*/ 377777477 h 267"/>
                  <a:gd name="T76" fmla="*/ 2147483647 w 287"/>
                  <a:gd name="T77" fmla="*/ 564548169 h 267"/>
                  <a:gd name="T78" fmla="*/ 2147483647 w 287"/>
                  <a:gd name="T79" fmla="*/ 37848011 h 267"/>
                  <a:gd name="T80" fmla="*/ 2147483647 w 287"/>
                  <a:gd name="T81" fmla="*/ 455454035 h 267"/>
                  <a:gd name="T82" fmla="*/ 2147483647 w 287"/>
                  <a:gd name="T83" fmla="*/ 262522059 h 267"/>
                  <a:gd name="T84" fmla="*/ 2147483647 w 287"/>
                  <a:gd name="T85" fmla="*/ 717651569 h 267"/>
                  <a:gd name="T86" fmla="*/ 2147483647 w 287"/>
                  <a:gd name="T87" fmla="*/ 1057511127 h 267"/>
                  <a:gd name="T88" fmla="*/ 2147483647 w 287"/>
                  <a:gd name="T89" fmla="*/ 1242626452 h 267"/>
                  <a:gd name="T90" fmla="*/ 2147483647 w 287"/>
                  <a:gd name="T91" fmla="*/ 1435560695 h 267"/>
                  <a:gd name="T92" fmla="*/ 2147483647 w 287"/>
                  <a:gd name="T93" fmla="*/ 1737258685 h 267"/>
                  <a:gd name="T94" fmla="*/ 2147483647 w 287"/>
                  <a:gd name="T95" fmla="*/ 942256255 h 267"/>
                  <a:gd name="T96" fmla="*/ 2147483647 w 287"/>
                  <a:gd name="T97" fmla="*/ 1806849080 h 267"/>
                  <a:gd name="T98" fmla="*/ 2147483647 w 287"/>
                  <a:gd name="T99" fmla="*/ 1922363384 h 267"/>
                  <a:gd name="T100" fmla="*/ 2147483647 w 287"/>
                  <a:gd name="T101" fmla="*/ 1397384750 h 267"/>
                  <a:gd name="T102" fmla="*/ 2147483647 w 287"/>
                  <a:gd name="T103" fmla="*/ 1737258685 h 267"/>
                  <a:gd name="T104" fmla="*/ 2147483647 w 287"/>
                  <a:gd name="T105" fmla="*/ 2077120118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EAEAEA"/>
              </a:solidFill>
              <a:ln w="3175" cap="rnd">
                <a:solidFill>
                  <a:schemeClr val="bg1"/>
                </a:solidFill>
                <a:round/>
                <a:headEnd/>
                <a:tailEnd/>
              </a:ln>
            </p:spPr>
            <p:txBody>
              <a:bodyPr/>
              <a:lstStyle/>
              <a:p>
                <a:endParaRPr lang="fr-FR"/>
              </a:p>
            </p:txBody>
          </p:sp>
          <p:sp>
            <p:nvSpPr>
              <p:cNvPr id="9269" name="Freeform 51"/>
              <p:cNvSpPr>
                <a:spLocks noChangeAspect="1"/>
              </p:cNvSpPr>
              <p:nvPr/>
            </p:nvSpPr>
            <p:spPr bwMode="auto">
              <a:xfrm>
                <a:off x="2424" y="2198"/>
                <a:ext cx="529" cy="656"/>
              </a:xfrm>
              <a:custGeom>
                <a:avLst/>
                <a:gdLst>
                  <a:gd name="T0" fmla="*/ 2147483647 w 108"/>
                  <a:gd name="T1" fmla="*/ 775248306 h 134"/>
                  <a:gd name="T2" fmla="*/ 2147483647 w 108"/>
                  <a:gd name="T3" fmla="*/ 576651387 h 134"/>
                  <a:gd name="T4" fmla="*/ 2147483647 w 108"/>
                  <a:gd name="T5" fmla="*/ 426236883 h 134"/>
                  <a:gd name="T6" fmla="*/ 2147483647 w 108"/>
                  <a:gd name="T7" fmla="*/ 616956949 h 134"/>
                  <a:gd name="T8" fmla="*/ 2147483647 w 108"/>
                  <a:gd name="T9" fmla="*/ 347385954 h 134"/>
                  <a:gd name="T10" fmla="*/ 2027061596 w 108"/>
                  <a:gd name="T11" fmla="*/ 347385954 h 134"/>
                  <a:gd name="T12" fmla="*/ 1868027470 w 108"/>
                  <a:gd name="T13" fmla="*/ 158358759 h 134"/>
                  <a:gd name="T14" fmla="*/ 1519132711 w 108"/>
                  <a:gd name="T15" fmla="*/ 79179340 h 134"/>
                  <a:gd name="T16" fmla="*/ 1248085100 w 108"/>
                  <a:gd name="T17" fmla="*/ 0 h 134"/>
                  <a:gd name="T18" fmla="*/ 1360097331 w 108"/>
                  <a:gd name="T19" fmla="*/ 308444793 h 134"/>
                  <a:gd name="T20" fmla="*/ 1360097331 w 108"/>
                  <a:gd name="T21" fmla="*/ 576651387 h 134"/>
                  <a:gd name="T22" fmla="*/ 1398861186 w 108"/>
                  <a:gd name="T23" fmla="*/ 655831295 h 134"/>
                  <a:gd name="T24" fmla="*/ 1208988327 w 108"/>
                  <a:gd name="T25" fmla="*/ 734681754 h 134"/>
                  <a:gd name="T26" fmla="*/ 1089050346 w 108"/>
                  <a:gd name="T27" fmla="*/ 854427587 h 134"/>
                  <a:gd name="T28" fmla="*/ 938011250 w 108"/>
                  <a:gd name="T29" fmla="*/ 1004581102 h 134"/>
                  <a:gd name="T30" fmla="*/ 740156842 w 108"/>
                  <a:gd name="T31" fmla="*/ 854427587 h 134"/>
                  <a:gd name="T32" fmla="*/ 619886100 w 108"/>
                  <a:gd name="T33" fmla="*/ 1043525944 h 134"/>
                  <a:gd name="T34" fmla="*/ 548655918 w 108"/>
                  <a:gd name="T35" fmla="*/ 1351970032 h 134"/>
                  <a:gd name="T36" fmla="*/ 507929355 w 108"/>
                  <a:gd name="T37" fmla="*/ 1778206445 h 134"/>
                  <a:gd name="T38" fmla="*/ 350524078 w 108"/>
                  <a:gd name="T39" fmla="*/ 2048038117 h 134"/>
                  <a:gd name="T40" fmla="*/ 39097096 w 108"/>
                  <a:gd name="T41" fmla="*/ 2086650847 h 134"/>
                  <a:gd name="T42" fmla="*/ 79543964 w 108"/>
                  <a:gd name="T43" fmla="*/ 2147483647 h 134"/>
                  <a:gd name="T44" fmla="*/ 39097096 w 108"/>
                  <a:gd name="T45" fmla="*/ 2147483647 h 134"/>
                  <a:gd name="T46" fmla="*/ 118641069 w 108"/>
                  <a:gd name="T47" fmla="*/ 2147483647 h 134"/>
                  <a:gd name="T48" fmla="*/ 230597618 w 108"/>
                  <a:gd name="T49" fmla="*/ 2147483647 h 134"/>
                  <a:gd name="T50" fmla="*/ 118641069 w 108"/>
                  <a:gd name="T51" fmla="*/ 2147483647 h 134"/>
                  <a:gd name="T52" fmla="*/ 271047219 w 108"/>
                  <a:gd name="T53" fmla="*/ 2147483647 h 134"/>
                  <a:gd name="T54" fmla="*/ 310144305 w 108"/>
                  <a:gd name="T55" fmla="*/ 2147483647 h 134"/>
                  <a:gd name="T56" fmla="*/ 581121305 w 108"/>
                  <a:gd name="T57" fmla="*/ 2147483647 h 134"/>
                  <a:gd name="T58" fmla="*/ 858452807 w 108"/>
                  <a:gd name="T59" fmla="*/ 2147483647 h 134"/>
                  <a:gd name="T60" fmla="*/ 970479144 w 108"/>
                  <a:gd name="T61" fmla="*/ 2147483647 h 134"/>
                  <a:gd name="T62" fmla="*/ 819700864 w 108"/>
                  <a:gd name="T63" fmla="*/ 2147483647 h 134"/>
                  <a:gd name="T64" fmla="*/ 819700864 w 108"/>
                  <a:gd name="T65" fmla="*/ 2147483647 h 134"/>
                  <a:gd name="T66" fmla="*/ 1129500732 w 108"/>
                  <a:gd name="T67" fmla="*/ 2147483647 h 134"/>
                  <a:gd name="T68" fmla="*/ 1248085100 w 108"/>
                  <a:gd name="T69" fmla="*/ 2147483647 h 134"/>
                  <a:gd name="T70" fmla="*/ 1598677987 w 108"/>
                  <a:gd name="T71" fmla="*/ 2147483647 h 134"/>
                  <a:gd name="T72" fmla="*/ 1749386048 w 108"/>
                  <a:gd name="T73" fmla="*/ 2147483647 h 134"/>
                  <a:gd name="T74" fmla="*/ 2067441761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1976799447 h 134"/>
                  <a:gd name="T104" fmla="*/ 2147483647 w 108"/>
                  <a:gd name="T105" fmla="*/ 1668355046 h 134"/>
                  <a:gd name="T106" fmla="*/ 2147483647 w 108"/>
                  <a:gd name="T107" fmla="*/ 1083760383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DDDDDD"/>
              </a:solidFill>
              <a:ln w="3175" cap="rnd">
                <a:solidFill>
                  <a:schemeClr val="bg1"/>
                </a:solidFill>
                <a:round/>
                <a:headEnd/>
                <a:tailEnd/>
              </a:ln>
            </p:spPr>
            <p:txBody>
              <a:bodyPr/>
              <a:lstStyle/>
              <a:p>
                <a:endParaRPr lang="fr-FR"/>
              </a:p>
            </p:txBody>
          </p:sp>
          <p:sp>
            <p:nvSpPr>
              <p:cNvPr id="9270" name="Freeform 52"/>
              <p:cNvSpPr>
                <a:spLocks noChangeAspect="1"/>
              </p:cNvSpPr>
              <p:nvPr/>
            </p:nvSpPr>
            <p:spPr bwMode="auto">
              <a:xfrm>
                <a:off x="2228" y="2500"/>
                <a:ext cx="224" cy="159"/>
              </a:xfrm>
              <a:custGeom>
                <a:avLst/>
                <a:gdLst>
                  <a:gd name="T0" fmla="*/ 0 w 46"/>
                  <a:gd name="T1" fmla="*/ 229430534 h 33"/>
                  <a:gd name="T2" fmla="*/ 180241560 w 46"/>
                  <a:gd name="T3" fmla="*/ 93796427 h 33"/>
                  <a:gd name="T4" fmla="*/ 329440703 w 46"/>
                  <a:gd name="T5" fmla="*/ 67097834 h 33"/>
                  <a:gd name="T6" fmla="*/ 472668827 w 46"/>
                  <a:gd name="T7" fmla="*/ 128641425 h 33"/>
                  <a:gd name="T8" fmla="*/ 621881294 w 46"/>
                  <a:gd name="T9" fmla="*/ 128641425 h 33"/>
                  <a:gd name="T10" fmla="*/ 660510724 w 46"/>
                  <a:gd name="T11" fmla="*/ 93796427 h 33"/>
                  <a:gd name="T12" fmla="*/ 765109885 w 46"/>
                  <a:gd name="T13" fmla="*/ 33691709 h 33"/>
                  <a:gd name="T14" fmla="*/ 839122888 w 46"/>
                  <a:gd name="T15" fmla="*/ 0 h 33"/>
                  <a:gd name="T16" fmla="*/ 1019298923 w 46"/>
                  <a:gd name="T17" fmla="*/ 0 h 33"/>
                  <a:gd name="T18" fmla="*/ 1131563479 w 46"/>
                  <a:gd name="T19" fmla="*/ 67097834 h 33"/>
                  <a:gd name="T20" fmla="*/ 1170124189 w 46"/>
                  <a:gd name="T21" fmla="*/ 128641425 h 33"/>
                  <a:gd name="T22" fmla="*/ 1274790667 w 46"/>
                  <a:gd name="T23" fmla="*/ 128641425 h 33"/>
                  <a:gd name="T24" fmla="*/ 1387059274 w 46"/>
                  <a:gd name="T25" fmla="*/ 196037234 h 33"/>
                  <a:gd name="T26" fmla="*/ 1350366606 w 46"/>
                  <a:gd name="T27" fmla="*/ 356981161 h 33"/>
                  <a:gd name="T28" fmla="*/ 1499565672 w 46"/>
                  <a:gd name="T29" fmla="*/ 356981161 h 33"/>
                  <a:gd name="T30" fmla="*/ 1604232150 w 46"/>
                  <a:gd name="T31" fmla="*/ 451928131 h 33"/>
                  <a:gd name="T32" fmla="*/ 1567232816 w 46"/>
                  <a:gd name="T33" fmla="*/ 519327140 h 33"/>
                  <a:gd name="T34" fmla="*/ 1641245196 w 46"/>
                  <a:gd name="T35" fmla="*/ 519327140 h 33"/>
                  <a:gd name="T36" fmla="*/ 1679807777 w 46"/>
                  <a:gd name="T37" fmla="*/ 619817561 h 33"/>
                  <a:gd name="T38" fmla="*/ 1536579965 w 46"/>
                  <a:gd name="T39" fmla="*/ 715050229 h 33"/>
                  <a:gd name="T40" fmla="*/ 1462634901 w 46"/>
                  <a:gd name="T41" fmla="*/ 748757443 h 33"/>
                  <a:gd name="T42" fmla="*/ 1387059274 w 46"/>
                  <a:gd name="T43" fmla="*/ 842616506 h 33"/>
                  <a:gd name="T44" fmla="*/ 1424058608 w 46"/>
                  <a:gd name="T45" fmla="*/ 944542359 h 33"/>
                  <a:gd name="T46" fmla="*/ 1462634901 w 46"/>
                  <a:gd name="T47" fmla="*/ 1072046963 h 33"/>
                  <a:gd name="T48" fmla="*/ 1350366606 w 46"/>
                  <a:gd name="T49" fmla="*/ 1072046963 h 33"/>
                  <a:gd name="T50" fmla="*/ 1207139106 w 46"/>
                  <a:gd name="T51" fmla="*/ 1004647338 h 33"/>
                  <a:gd name="T52" fmla="*/ 1057604079 w 46"/>
                  <a:gd name="T53" fmla="*/ 909701601 h 33"/>
                  <a:gd name="T54" fmla="*/ 982364413 w 46"/>
                  <a:gd name="T55" fmla="*/ 808909293 h 33"/>
                  <a:gd name="T56" fmla="*/ 914697892 w 46"/>
                  <a:gd name="T57" fmla="*/ 808909293 h 33"/>
                  <a:gd name="T58" fmla="*/ 765109885 w 46"/>
                  <a:gd name="T59" fmla="*/ 808909293 h 33"/>
                  <a:gd name="T60" fmla="*/ 726537331 w 46"/>
                  <a:gd name="T61" fmla="*/ 715050229 h 33"/>
                  <a:gd name="T62" fmla="*/ 660510724 w 46"/>
                  <a:gd name="T63" fmla="*/ 619817561 h 33"/>
                  <a:gd name="T64" fmla="*/ 509682185 w 46"/>
                  <a:gd name="T65" fmla="*/ 619817561 h 33"/>
                  <a:gd name="T66" fmla="*/ 472668827 w 46"/>
                  <a:gd name="T67" fmla="*/ 552719823 h 33"/>
                  <a:gd name="T68" fmla="*/ 329440703 w 46"/>
                  <a:gd name="T69" fmla="*/ 519327140 h 33"/>
                  <a:gd name="T70" fmla="*/ 255495562 w 46"/>
                  <a:gd name="T71" fmla="*/ 425530366 h 33"/>
                  <a:gd name="T72" fmla="*/ 143227695 w 46"/>
                  <a:gd name="T73" fmla="*/ 390387104 h 33"/>
                  <a:gd name="T74" fmla="*/ 75574595 w 46"/>
                  <a:gd name="T75" fmla="*/ 356981161 h 33"/>
                  <a:gd name="T76" fmla="*/ 0 w 46"/>
                  <a:gd name="T77" fmla="*/ 229430534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DDDDDD"/>
              </a:solidFill>
              <a:ln w="3175" cap="rnd">
                <a:solidFill>
                  <a:schemeClr val="bg1"/>
                </a:solidFill>
                <a:round/>
                <a:headEnd/>
                <a:tailEnd/>
              </a:ln>
            </p:spPr>
            <p:txBody>
              <a:bodyPr/>
              <a:lstStyle/>
              <a:p>
                <a:endParaRPr lang="fr-FR"/>
              </a:p>
            </p:txBody>
          </p:sp>
          <p:sp>
            <p:nvSpPr>
              <p:cNvPr id="9271" name="Freeform 53"/>
              <p:cNvSpPr>
                <a:spLocks noChangeAspect="1"/>
              </p:cNvSpPr>
              <p:nvPr/>
            </p:nvSpPr>
            <p:spPr bwMode="auto">
              <a:xfrm>
                <a:off x="2326" y="2329"/>
                <a:ext cx="171" cy="228"/>
              </a:xfrm>
              <a:custGeom>
                <a:avLst/>
                <a:gdLst>
                  <a:gd name="T0" fmla="*/ 38015580 w 35"/>
                  <a:gd name="T1" fmla="*/ 1263274669 h 47"/>
                  <a:gd name="T2" fmla="*/ 0 w 35"/>
                  <a:gd name="T3" fmla="*/ 1083220003 h 47"/>
                  <a:gd name="T4" fmla="*/ 0 w 35"/>
                  <a:gd name="T5" fmla="*/ 944581767 h 47"/>
                  <a:gd name="T6" fmla="*/ 0 w 35"/>
                  <a:gd name="T7" fmla="*/ 807834280 h 47"/>
                  <a:gd name="T8" fmla="*/ 115892884 w 35"/>
                  <a:gd name="T9" fmla="*/ 627780391 h 47"/>
                  <a:gd name="T10" fmla="*/ 155498030 w 35"/>
                  <a:gd name="T11" fmla="*/ 418012076 h 47"/>
                  <a:gd name="T12" fmla="*/ 225326934 w 35"/>
                  <a:gd name="T13" fmla="*/ 316804248 h 47"/>
                  <a:gd name="T14" fmla="*/ 379233042 w 35"/>
                  <a:gd name="T15" fmla="*/ 281210646 h 47"/>
                  <a:gd name="T16" fmla="*/ 496378818 w 35"/>
                  <a:gd name="T17" fmla="*/ 172652255 h 47"/>
                  <a:gd name="T18" fmla="*/ 720113323 w 35"/>
                  <a:gd name="T19" fmla="*/ 35590604 h 47"/>
                  <a:gd name="T20" fmla="*/ 867505174 w 35"/>
                  <a:gd name="T21" fmla="*/ 73021585 h 47"/>
                  <a:gd name="T22" fmla="*/ 945385146 w 35"/>
                  <a:gd name="T23" fmla="*/ 35590604 h 47"/>
                  <a:gd name="T24" fmla="*/ 1138883737 w 35"/>
                  <a:gd name="T25" fmla="*/ 0 h 47"/>
                  <a:gd name="T26" fmla="*/ 1170725760 w 35"/>
                  <a:gd name="T27" fmla="*/ 73021585 h 47"/>
                  <a:gd name="T28" fmla="*/ 1248330568 w 35"/>
                  <a:gd name="T29" fmla="*/ 108547253 h 47"/>
                  <a:gd name="T30" fmla="*/ 1324618032 w 35"/>
                  <a:gd name="T31" fmla="*/ 172652255 h 47"/>
                  <a:gd name="T32" fmla="*/ 1286279340 w 35"/>
                  <a:gd name="T33" fmla="*/ 316804248 h 47"/>
                  <a:gd name="T34" fmla="*/ 1208724562 w 35"/>
                  <a:gd name="T35" fmla="*/ 491030420 h 47"/>
                  <a:gd name="T36" fmla="*/ 1248330568 w 35"/>
                  <a:gd name="T37" fmla="*/ 700799201 h 47"/>
                  <a:gd name="T38" fmla="*/ 1100882433 w 35"/>
                  <a:gd name="T39" fmla="*/ 807834280 h 47"/>
                  <a:gd name="T40" fmla="*/ 1100882433 w 35"/>
                  <a:gd name="T41" fmla="*/ 944581767 h 47"/>
                  <a:gd name="T42" fmla="*/ 945385146 w 35"/>
                  <a:gd name="T43" fmla="*/ 982009924 h 47"/>
                  <a:gd name="T44" fmla="*/ 798004551 w 35"/>
                  <a:gd name="T45" fmla="*/ 982009924 h 47"/>
                  <a:gd name="T46" fmla="*/ 867505174 w 35"/>
                  <a:gd name="T47" fmla="*/ 1263274669 h 47"/>
                  <a:gd name="T48" fmla="*/ 829491989 w 35"/>
                  <a:gd name="T49" fmla="*/ 1400021224 h 47"/>
                  <a:gd name="T50" fmla="*/ 798004551 w 35"/>
                  <a:gd name="T51" fmla="*/ 1508569524 h 47"/>
                  <a:gd name="T52" fmla="*/ 798004551 w 35"/>
                  <a:gd name="T53" fmla="*/ 1609789538 h 47"/>
                  <a:gd name="T54" fmla="*/ 644098364 w 35"/>
                  <a:gd name="T55" fmla="*/ 1609789538 h 47"/>
                  <a:gd name="T56" fmla="*/ 682112019 w 35"/>
                  <a:gd name="T57" fmla="*/ 1435612032 h 47"/>
                  <a:gd name="T58" fmla="*/ 566219331 w 35"/>
                  <a:gd name="T59" fmla="*/ 1364170865 h 47"/>
                  <a:gd name="T60" fmla="*/ 456773125 w 35"/>
                  <a:gd name="T61" fmla="*/ 1364170865 h 47"/>
                  <a:gd name="T62" fmla="*/ 418840925 w 35"/>
                  <a:gd name="T63" fmla="*/ 1291476959 h 47"/>
                  <a:gd name="T64" fmla="*/ 302878898 w 35"/>
                  <a:gd name="T65" fmla="*/ 1227369667 h 47"/>
                  <a:gd name="T66" fmla="*/ 115892884 w 35"/>
                  <a:gd name="T67" fmla="*/ 1227369667 h 47"/>
                  <a:gd name="T68" fmla="*/ 38015580 w 35"/>
                  <a:gd name="T69" fmla="*/ 1263274669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DDDDDD"/>
              </a:solidFill>
              <a:ln w="3175" cap="rnd">
                <a:solidFill>
                  <a:schemeClr val="bg1"/>
                </a:solidFill>
                <a:round/>
                <a:headEnd/>
                <a:tailEnd/>
              </a:ln>
            </p:spPr>
            <p:txBody>
              <a:bodyPr/>
              <a:lstStyle/>
              <a:p>
                <a:endParaRPr lang="fr-FR"/>
              </a:p>
            </p:txBody>
          </p:sp>
          <p:sp>
            <p:nvSpPr>
              <p:cNvPr id="9272" name="Freeform 54"/>
              <p:cNvSpPr>
                <a:spLocks noChangeAspect="1"/>
              </p:cNvSpPr>
              <p:nvPr/>
            </p:nvSpPr>
            <p:spPr bwMode="auto">
              <a:xfrm>
                <a:off x="1462" y="2149"/>
                <a:ext cx="273" cy="355"/>
              </a:xfrm>
              <a:custGeom>
                <a:avLst/>
                <a:gdLst>
                  <a:gd name="T0" fmla="*/ 1956433531 w 56"/>
                  <a:gd name="T1" fmla="*/ 1341545378 h 72"/>
                  <a:gd name="T2" fmla="*/ 2070030204 w 56"/>
                  <a:gd name="T3" fmla="*/ 1885719441 h 72"/>
                  <a:gd name="T4" fmla="*/ 1887855950 w 56"/>
                  <a:gd name="T5" fmla="*/ 2147483647 h 72"/>
                  <a:gd name="T6" fmla="*/ 1553529321 w 56"/>
                  <a:gd name="T7" fmla="*/ 2147483647 h 72"/>
                  <a:gd name="T8" fmla="*/ 1068317349 w 56"/>
                  <a:gd name="T9" fmla="*/ 2147483647 h 72"/>
                  <a:gd name="T10" fmla="*/ 516486999 w 56"/>
                  <a:gd name="T11" fmla="*/ 2147483647 h 72"/>
                  <a:gd name="T12" fmla="*/ 477561890 w 56"/>
                  <a:gd name="T13" fmla="*/ 2147483647 h 72"/>
                  <a:gd name="T14" fmla="*/ 371613271 w 56"/>
                  <a:gd name="T15" fmla="*/ 2147483647 h 72"/>
                  <a:gd name="T16" fmla="*/ 181855312 w 56"/>
                  <a:gd name="T17" fmla="*/ 2147483647 h 72"/>
                  <a:gd name="T18" fmla="*/ 76228385 w 56"/>
                  <a:gd name="T19" fmla="*/ 2147483647 h 72"/>
                  <a:gd name="T20" fmla="*/ 371613271 w 56"/>
                  <a:gd name="T21" fmla="*/ 2147483647 h 72"/>
                  <a:gd name="T22" fmla="*/ 629696792 w 56"/>
                  <a:gd name="T23" fmla="*/ 2131961221 h 72"/>
                  <a:gd name="T24" fmla="*/ 704369448 w 56"/>
                  <a:gd name="T25" fmla="*/ 2013227813 h 72"/>
                  <a:gd name="T26" fmla="*/ 447910354 w 56"/>
                  <a:gd name="T27" fmla="*/ 2054463334 h 72"/>
                  <a:gd name="T28" fmla="*/ 629696792 w 56"/>
                  <a:gd name="T29" fmla="*/ 1758211068 h 72"/>
                  <a:gd name="T30" fmla="*/ 704369448 w 56"/>
                  <a:gd name="T31" fmla="*/ 1544856474 h 72"/>
                  <a:gd name="T32" fmla="*/ 553790333 w 56"/>
                  <a:gd name="T33" fmla="*/ 1469053751 h 72"/>
                  <a:gd name="T34" fmla="*/ 447910354 w 56"/>
                  <a:gd name="T35" fmla="*/ 1630774642 h 72"/>
                  <a:gd name="T36" fmla="*/ 295384438 w 56"/>
                  <a:gd name="T37" fmla="*/ 1341545378 h 72"/>
                  <a:gd name="T38" fmla="*/ 477561890 w 56"/>
                  <a:gd name="T39" fmla="*/ 1129524637 h 72"/>
                  <a:gd name="T40" fmla="*/ 408982437 w 56"/>
                  <a:gd name="T41" fmla="*/ 1002434060 h 72"/>
                  <a:gd name="T42" fmla="*/ 447910354 w 56"/>
                  <a:gd name="T43" fmla="*/ 797355853 h 72"/>
                  <a:gd name="T44" fmla="*/ 743294557 w 56"/>
                  <a:gd name="T45" fmla="*/ 916158683 h 72"/>
                  <a:gd name="T46" fmla="*/ 962773394 w 56"/>
                  <a:gd name="T47" fmla="*/ 883287275 h 72"/>
                  <a:gd name="T48" fmla="*/ 1107258058 w 56"/>
                  <a:gd name="T49" fmla="*/ 628697002 h 72"/>
                  <a:gd name="T50" fmla="*/ 886544326 w 56"/>
                  <a:gd name="T51" fmla="*/ 458258892 h 72"/>
                  <a:gd name="T52" fmla="*/ 1107258058 w 56"/>
                  <a:gd name="T53" fmla="*/ 170438662 h 72"/>
                  <a:gd name="T54" fmla="*/ 1478941373 w 56"/>
                  <a:gd name="T55" fmla="*/ 0 h 72"/>
                  <a:gd name="T56" fmla="*/ 1516240339 w 56"/>
                  <a:gd name="T57" fmla="*/ 330748705 h 72"/>
                  <a:gd name="T58" fmla="*/ 1258160561 w 56"/>
                  <a:gd name="T59" fmla="*/ 458258892 h 72"/>
                  <a:gd name="T60" fmla="*/ 1107258058 w 56"/>
                  <a:gd name="T61" fmla="*/ 671628475 h 72"/>
                  <a:gd name="T62" fmla="*/ 1516240339 w 56"/>
                  <a:gd name="T63" fmla="*/ 959087473 h 72"/>
                  <a:gd name="T64" fmla="*/ 1553529321 w 56"/>
                  <a:gd name="T65" fmla="*/ 756207426 h 72"/>
                  <a:gd name="T66" fmla="*/ 1774324173 w 56"/>
                  <a:gd name="T67" fmla="*/ 916158683 h 72"/>
                  <a:gd name="T68" fmla="*/ 1993788657 w 56"/>
                  <a:gd name="T69" fmla="*/ 11711047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DDDDDD"/>
              </a:solidFill>
              <a:ln w="3175" cap="rnd">
                <a:solidFill>
                  <a:schemeClr val="bg1"/>
                </a:solidFill>
                <a:round/>
                <a:headEnd/>
                <a:tailEnd/>
              </a:ln>
            </p:spPr>
            <p:txBody>
              <a:bodyPr/>
              <a:lstStyle/>
              <a:p>
                <a:endParaRPr lang="fr-FR"/>
              </a:p>
            </p:txBody>
          </p:sp>
          <p:sp>
            <p:nvSpPr>
              <p:cNvPr id="9273" name="Freeform 55"/>
              <p:cNvSpPr>
                <a:spLocks noChangeAspect="1"/>
              </p:cNvSpPr>
              <p:nvPr/>
            </p:nvSpPr>
            <p:spPr bwMode="auto">
              <a:xfrm>
                <a:off x="1608" y="2166"/>
                <a:ext cx="151" cy="122"/>
              </a:xfrm>
              <a:custGeom>
                <a:avLst/>
                <a:gdLst>
                  <a:gd name="T0" fmla="*/ 879722121 w 31"/>
                  <a:gd name="T1" fmla="*/ 934044208 h 25"/>
                  <a:gd name="T2" fmla="*/ 955454817 w 31"/>
                  <a:gd name="T3" fmla="*/ 750366373 h 25"/>
                  <a:gd name="T4" fmla="*/ 1097405849 w 31"/>
                  <a:gd name="T5" fmla="*/ 673518811 h 25"/>
                  <a:gd name="T6" fmla="*/ 1097405849 w 31"/>
                  <a:gd name="T7" fmla="*/ 481789838 h 25"/>
                  <a:gd name="T8" fmla="*/ 1060329766 w 31"/>
                  <a:gd name="T9" fmla="*/ 298167206 h 25"/>
                  <a:gd name="T10" fmla="*/ 992533394 w 31"/>
                  <a:gd name="T11" fmla="*/ 76847230 h 25"/>
                  <a:gd name="T12" fmla="*/ 804326728 w 31"/>
                  <a:gd name="T13" fmla="*/ 0 h 25"/>
                  <a:gd name="T14" fmla="*/ 623653149 w 31"/>
                  <a:gd name="T15" fmla="*/ 37627629 h 25"/>
                  <a:gd name="T16" fmla="*/ 549485708 w 31"/>
                  <a:gd name="T17" fmla="*/ 0 h 25"/>
                  <a:gd name="T18" fmla="*/ 405969732 w 31"/>
                  <a:gd name="T19" fmla="*/ 183622788 h 25"/>
                  <a:gd name="T20" fmla="*/ 293161498 w 31"/>
                  <a:gd name="T21" fmla="*/ 298167206 h 25"/>
                  <a:gd name="T22" fmla="*/ 143581948 w 31"/>
                  <a:gd name="T23" fmla="*/ 298167206 h 25"/>
                  <a:gd name="T24" fmla="*/ 180605230 w 31"/>
                  <a:gd name="T25" fmla="*/ 414233481 h 25"/>
                  <a:gd name="T26" fmla="*/ 0 w 31"/>
                  <a:gd name="T27" fmla="*/ 481789838 h 25"/>
                  <a:gd name="T28" fmla="*/ 180605230 w 31"/>
                  <a:gd name="T29" fmla="*/ 712724329 h 25"/>
                  <a:gd name="T30" fmla="*/ 405969732 w 31"/>
                  <a:gd name="T31" fmla="*/ 750366373 h 25"/>
                  <a:gd name="T32" fmla="*/ 473753323 w 31"/>
                  <a:gd name="T33" fmla="*/ 673518811 h 25"/>
                  <a:gd name="T34" fmla="*/ 436675370 w 31"/>
                  <a:gd name="T35" fmla="*/ 558706110 h 25"/>
                  <a:gd name="T36" fmla="*/ 549485708 w 31"/>
                  <a:gd name="T37" fmla="*/ 558706110 h 25"/>
                  <a:gd name="T38" fmla="*/ 662294020 w 31"/>
                  <a:gd name="T39" fmla="*/ 712724329 h 25"/>
                  <a:gd name="T40" fmla="*/ 804326728 w 31"/>
                  <a:gd name="T41" fmla="*/ 819178569 h 25"/>
                  <a:gd name="T42" fmla="*/ 879722121 w 31"/>
                  <a:gd name="T43" fmla="*/ 93404420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DDDDDD"/>
              </a:solidFill>
              <a:ln w="3175" cap="rnd">
                <a:solidFill>
                  <a:schemeClr val="bg1"/>
                </a:solidFill>
                <a:round/>
                <a:headEnd/>
                <a:tailEnd/>
              </a:ln>
            </p:spPr>
            <p:txBody>
              <a:bodyPr/>
              <a:lstStyle/>
              <a:p>
                <a:endParaRPr lang="fr-FR"/>
              </a:p>
            </p:txBody>
          </p:sp>
          <p:sp>
            <p:nvSpPr>
              <p:cNvPr id="9274" name="Freeform 56"/>
              <p:cNvSpPr>
                <a:spLocks noChangeAspect="1"/>
              </p:cNvSpPr>
              <p:nvPr/>
            </p:nvSpPr>
            <p:spPr bwMode="auto">
              <a:xfrm>
                <a:off x="3304" y="3555"/>
                <a:ext cx="20" cy="12"/>
              </a:xfrm>
              <a:custGeom>
                <a:avLst/>
                <a:gdLst>
                  <a:gd name="T0" fmla="*/ 97656153 w 4"/>
                  <a:gd name="T1" fmla="*/ 0 h 3"/>
                  <a:gd name="T2" fmla="*/ 195312307 w 4"/>
                  <a:gd name="T3" fmla="*/ 8388609 h 3"/>
                  <a:gd name="T4" fmla="*/ 48828077 w 4"/>
                  <a:gd name="T5" fmla="*/ 838860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5" name="Freeform 57"/>
              <p:cNvSpPr>
                <a:spLocks noChangeAspect="1"/>
              </p:cNvSpPr>
              <p:nvPr/>
            </p:nvSpPr>
            <p:spPr bwMode="auto">
              <a:xfrm>
                <a:off x="3316" y="3625"/>
                <a:ext cx="16" cy="20"/>
              </a:xfrm>
              <a:custGeom>
                <a:avLst/>
                <a:gdLst>
                  <a:gd name="T0" fmla="*/ 8388608 w 4"/>
                  <a:gd name="T1" fmla="*/ 0 h 4"/>
                  <a:gd name="T2" fmla="*/ 16777216 w 4"/>
                  <a:gd name="T3" fmla="*/ 146484210 h 4"/>
                  <a:gd name="T4" fmla="*/ 0 w 4"/>
                  <a:gd name="T5" fmla="*/ 146484210 h 4"/>
                  <a:gd name="T6" fmla="*/ 8388608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6" name="Freeform 58"/>
              <p:cNvSpPr>
                <a:spLocks noChangeAspect="1"/>
              </p:cNvSpPr>
              <p:nvPr/>
            </p:nvSpPr>
            <p:spPr bwMode="auto">
              <a:xfrm>
                <a:off x="3540" y="3396"/>
                <a:ext cx="25" cy="21"/>
              </a:xfrm>
              <a:custGeom>
                <a:avLst/>
                <a:gdLst>
                  <a:gd name="T0" fmla="*/ 97656243 w 5"/>
                  <a:gd name="T1" fmla="*/ 0 h 4"/>
                  <a:gd name="T2" fmla="*/ 195312325 w 5"/>
                  <a:gd name="T3" fmla="*/ 254490227 h 4"/>
                  <a:gd name="T4" fmla="*/ 48828121 w 5"/>
                  <a:gd name="T5" fmla="*/ 254490227 h 4"/>
                  <a:gd name="T6" fmla="*/ 97656243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7" name="Freeform 59"/>
              <p:cNvSpPr>
                <a:spLocks noChangeAspect="1"/>
              </p:cNvSpPr>
              <p:nvPr/>
            </p:nvSpPr>
            <p:spPr bwMode="auto">
              <a:xfrm>
                <a:off x="3597" y="3413"/>
                <a:ext cx="21" cy="16"/>
              </a:xfrm>
              <a:custGeom>
                <a:avLst/>
                <a:gdLst>
                  <a:gd name="T0" fmla="*/ 175448238 w 4"/>
                  <a:gd name="T1" fmla="*/ 0 h 3"/>
                  <a:gd name="T2" fmla="*/ 332969373 w 4"/>
                  <a:gd name="T3" fmla="*/ 206206825 h 3"/>
                  <a:gd name="T4" fmla="*/ 78498782 w 4"/>
                  <a:gd name="T5" fmla="*/ 206206825 h 3"/>
                  <a:gd name="T6" fmla="*/ 175448238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8" name="Freeform 60"/>
              <p:cNvSpPr>
                <a:spLocks noChangeAspect="1"/>
              </p:cNvSpPr>
              <p:nvPr/>
            </p:nvSpPr>
            <p:spPr bwMode="auto">
              <a:xfrm>
                <a:off x="3577" y="3457"/>
                <a:ext cx="20" cy="13"/>
              </a:xfrm>
              <a:custGeom>
                <a:avLst/>
                <a:gdLst>
                  <a:gd name="T0" fmla="*/ 97656153 w 4"/>
                  <a:gd name="T1" fmla="*/ 0 h 3"/>
                  <a:gd name="T2" fmla="*/ 195312307 w 4"/>
                  <a:gd name="T3" fmla="*/ 21001849 h 3"/>
                  <a:gd name="T4" fmla="*/ 48828077 w 4"/>
                  <a:gd name="T5" fmla="*/ 2100184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9" name="Freeform 61"/>
              <p:cNvSpPr>
                <a:spLocks noChangeAspect="1"/>
              </p:cNvSpPr>
              <p:nvPr/>
            </p:nvSpPr>
            <p:spPr bwMode="auto">
              <a:xfrm>
                <a:off x="3544" y="3539"/>
                <a:ext cx="21" cy="16"/>
              </a:xfrm>
              <a:custGeom>
                <a:avLst/>
                <a:gdLst>
                  <a:gd name="T0" fmla="*/ 78498782 w 4"/>
                  <a:gd name="T1" fmla="*/ 0 h 3"/>
                  <a:gd name="T2" fmla="*/ 254490227 w 4"/>
                  <a:gd name="T3" fmla="*/ 296535543 h 3"/>
                  <a:gd name="T4" fmla="*/ 0 w 4"/>
                  <a:gd name="T5" fmla="*/ 296535543 h 3"/>
                  <a:gd name="T6" fmla="*/ 7849878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280" name="Freeform 62"/>
              <p:cNvSpPr>
                <a:spLocks noChangeAspect="1"/>
              </p:cNvSpPr>
              <p:nvPr/>
            </p:nvSpPr>
            <p:spPr bwMode="auto">
              <a:xfrm>
                <a:off x="3561" y="3620"/>
                <a:ext cx="24" cy="17"/>
              </a:xfrm>
              <a:custGeom>
                <a:avLst/>
                <a:gdLst>
                  <a:gd name="T0" fmla="*/ 90763780 w 5"/>
                  <a:gd name="T1" fmla="*/ 7666263 h 4"/>
                  <a:gd name="T2" fmla="*/ 123162001 w 5"/>
                  <a:gd name="T3" fmla="*/ 32581598 h 4"/>
                  <a:gd name="T4" fmla="*/ 0 w 5"/>
                  <a:gd name="T5" fmla="*/ 7666263 h 4"/>
                  <a:gd name="T6" fmla="*/ 90763780 w 5"/>
                  <a:gd name="T7" fmla="*/ 766626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9281" name="Freeform 63"/>
              <p:cNvSpPr>
                <a:spLocks noChangeAspect="1"/>
              </p:cNvSpPr>
              <p:nvPr/>
            </p:nvSpPr>
            <p:spPr bwMode="auto">
              <a:xfrm>
                <a:off x="3675" y="3633"/>
                <a:ext cx="24" cy="16"/>
              </a:xfrm>
              <a:custGeom>
                <a:avLst/>
                <a:gdLst>
                  <a:gd name="T0" fmla="*/ 90763780 w 5"/>
                  <a:gd name="T1" fmla="*/ 94264247 h 3"/>
                  <a:gd name="T2" fmla="*/ 123162001 w 5"/>
                  <a:gd name="T3" fmla="*/ 296535543 h 3"/>
                  <a:gd name="T4" fmla="*/ 0 w 5"/>
                  <a:gd name="T5" fmla="*/ 94264247 h 3"/>
                  <a:gd name="T6" fmla="*/ 90763780 w 5"/>
                  <a:gd name="T7" fmla="*/ 942642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9282" name="Freeform 64"/>
              <p:cNvSpPr>
                <a:spLocks noChangeAspect="1"/>
              </p:cNvSpPr>
              <p:nvPr/>
            </p:nvSpPr>
            <p:spPr bwMode="auto">
              <a:xfrm>
                <a:off x="3544" y="3710"/>
                <a:ext cx="17" cy="20"/>
              </a:xfrm>
              <a:custGeom>
                <a:avLst/>
                <a:gdLst>
                  <a:gd name="T0" fmla="*/ 205254308 w 3"/>
                  <a:gd name="T1" fmla="*/ 97656153 h 4"/>
                  <a:gd name="T2" fmla="*/ 578442088 w 3"/>
                  <a:gd name="T3" fmla="*/ 48828077 h 4"/>
                  <a:gd name="T4" fmla="*/ 205254308 w 3"/>
                  <a:gd name="T5" fmla="*/ 195312307 h 4"/>
                  <a:gd name="T6" fmla="*/ 205254308 w 3"/>
                  <a:gd name="T7" fmla="*/ 9765615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9283" name="Freeform 65"/>
              <p:cNvSpPr>
                <a:spLocks noChangeAspect="1"/>
              </p:cNvSpPr>
              <p:nvPr/>
            </p:nvSpPr>
            <p:spPr bwMode="auto">
              <a:xfrm>
                <a:off x="3638" y="3645"/>
                <a:ext cx="20" cy="12"/>
              </a:xfrm>
              <a:custGeom>
                <a:avLst/>
                <a:gdLst>
                  <a:gd name="T0" fmla="*/ 48828077 w 4"/>
                  <a:gd name="T1" fmla="*/ 4194305 h 3"/>
                  <a:gd name="T2" fmla="*/ 195312307 w 4"/>
                  <a:gd name="T3" fmla="*/ 4194305 h 3"/>
                  <a:gd name="T4" fmla="*/ 48828077 w 4"/>
                  <a:gd name="T5" fmla="*/ 12582912 h 3"/>
                  <a:gd name="T6" fmla="*/ 48828077 w 4"/>
                  <a:gd name="T7" fmla="*/ 419430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284" name="Freeform 66"/>
              <p:cNvSpPr>
                <a:spLocks noChangeAspect="1"/>
              </p:cNvSpPr>
              <p:nvPr/>
            </p:nvSpPr>
            <p:spPr bwMode="auto">
              <a:xfrm>
                <a:off x="3634" y="3702"/>
                <a:ext cx="12" cy="16"/>
              </a:xfrm>
              <a:custGeom>
                <a:avLst/>
                <a:gdLst>
                  <a:gd name="T0" fmla="*/ 4194305 w 3"/>
                  <a:gd name="T1" fmla="*/ 94264247 h 3"/>
                  <a:gd name="T2" fmla="*/ 12582912 w 3"/>
                  <a:gd name="T3" fmla="*/ 0 h 3"/>
                  <a:gd name="T4" fmla="*/ 4194305 w 3"/>
                  <a:gd name="T5" fmla="*/ 296535543 h 3"/>
                  <a:gd name="T6" fmla="*/ 4194305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285" name="Freeform 67"/>
              <p:cNvSpPr>
                <a:spLocks noChangeAspect="1"/>
              </p:cNvSpPr>
              <p:nvPr/>
            </p:nvSpPr>
            <p:spPr bwMode="auto">
              <a:xfrm>
                <a:off x="3504" y="3506"/>
                <a:ext cx="20" cy="21"/>
              </a:xfrm>
              <a:custGeom>
                <a:avLst/>
                <a:gdLst>
                  <a:gd name="T0" fmla="*/ 48828077 w 4"/>
                  <a:gd name="T1" fmla="*/ 175448238 h 4"/>
                  <a:gd name="T2" fmla="*/ 146484210 w 4"/>
                  <a:gd name="T3" fmla="*/ 78498782 h 4"/>
                  <a:gd name="T4" fmla="*/ 48828077 w 4"/>
                  <a:gd name="T5" fmla="*/ 332969373 h 4"/>
                  <a:gd name="T6" fmla="*/ 48828077 w 4"/>
                  <a:gd name="T7" fmla="*/ 1754482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9286" name="Freeform 68"/>
              <p:cNvSpPr>
                <a:spLocks noChangeAspect="1"/>
              </p:cNvSpPr>
              <p:nvPr/>
            </p:nvSpPr>
            <p:spPr bwMode="auto">
              <a:xfrm>
                <a:off x="3487" y="3519"/>
                <a:ext cx="12" cy="16"/>
              </a:xfrm>
              <a:custGeom>
                <a:avLst/>
                <a:gdLst>
                  <a:gd name="T0" fmla="*/ 8388609 w 3"/>
                  <a:gd name="T1" fmla="*/ 94264247 h 3"/>
                  <a:gd name="T2" fmla="*/ 12582912 w 3"/>
                  <a:gd name="T3" fmla="*/ 296535543 h 3"/>
                  <a:gd name="T4" fmla="*/ 0 w 3"/>
                  <a:gd name="T5" fmla="*/ 94264247 h 3"/>
                  <a:gd name="T6" fmla="*/ 8388609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287" name="Freeform 69"/>
              <p:cNvSpPr>
                <a:spLocks noChangeAspect="1"/>
              </p:cNvSpPr>
              <p:nvPr/>
            </p:nvSpPr>
            <p:spPr bwMode="auto">
              <a:xfrm>
                <a:off x="2937" y="3042"/>
                <a:ext cx="16" cy="12"/>
              </a:xfrm>
              <a:custGeom>
                <a:avLst/>
                <a:gdLst>
                  <a:gd name="T0" fmla="*/ 206206825 w 3"/>
                  <a:gd name="T1" fmla="*/ 4194305 h 3"/>
                  <a:gd name="T2" fmla="*/ 206206825 w 3"/>
                  <a:gd name="T3" fmla="*/ 8388609 h 3"/>
                  <a:gd name="T4" fmla="*/ 94264247 w 3"/>
                  <a:gd name="T5" fmla="*/ 8388609 h 3"/>
                  <a:gd name="T6" fmla="*/ 94264247 w 3"/>
                  <a:gd name="T7" fmla="*/ 0 h 3"/>
                  <a:gd name="T8" fmla="*/ 206206825 w 3"/>
                  <a:gd name="T9" fmla="*/ 419430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288" name="Freeform 70"/>
              <p:cNvSpPr>
                <a:spLocks noChangeAspect="1"/>
              </p:cNvSpPr>
              <p:nvPr/>
            </p:nvSpPr>
            <p:spPr bwMode="auto">
              <a:xfrm>
                <a:off x="2289" y="2483"/>
                <a:ext cx="29" cy="17"/>
              </a:xfrm>
              <a:custGeom>
                <a:avLst/>
                <a:gdLst>
                  <a:gd name="T0" fmla="*/ 0 w 6"/>
                  <a:gd name="T1" fmla="*/ 205254308 h 3"/>
                  <a:gd name="T2" fmla="*/ 103650491 w 6"/>
                  <a:gd name="T3" fmla="*/ 205254308 h 3"/>
                  <a:gd name="T4" fmla="*/ 201626728 w 6"/>
                  <a:gd name="T5" fmla="*/ 373187961 h 3"/>
                  <a:gd name="T6" fmla="*/ 103650491 w 6"/>
                  <a:gd name="T7" fmla="*/ 373187961 h 3"/>
                  <a:gd name="T8" fmla="*/ 0 w 6"/>
                  <a:gd name="T9" fmla="*/ 205254308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DDDDDD"/>
              </a:solidFill>
              <a:ln w="3175" cap="rnd">
                <a:solidFill>
                  <a:schemeClr val="bg1"/>
                </a:solidFill>
                <a:round/>
                <a:headEnd/>
                <a:tailEnd/>
              </a:ln>
            </p:spPr>
            <p:txBody>
              <a:bodyPr/>
              <a:lstStyle/>
              <a:p>
                <a:endParaRPr lang="fr-FR"/>
              </a:p>
            </p:txBody>
          </p:sp>
          <p:sp>
            <p:nvSpPr>
              <p:cNvPr id="9289" name="Freeform 71"/>
              <p:cNvSpPr>
                <a:spLocks noChangeAspect="1"/>
              </p:cNvSpPr>
              <p:nvPr/>
            </p:nvSpPr>
            <p:spPr bwMode="auto">
              <a:xfrm>
                <a:off x="2346" y="2341"/>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290" name="Freeform 72"/>
              <p:cNvSpPr>
                <a:spLocks noChangeAspect="1"/>
              </p:cNvSpPr>
              <p:nvPr/>
            </p:nvSpPr>
            <p:spPr bwMode="auto">
              <a:xfrm>
                <a:off x="2371" y="2320"/>
                <a:ext cx="16" cy="21"/>
              </a:xfrm>
              <a:custGeom>
                <a:avLst/>
                <a:gdLst>
                  <a:gd name="T0" fmla="*/ 0 w 3"/>
                  <a:gd name="T1" fmla="*/ 332969373 h 4"/>
                  <a:gd name="T2" fmla="*/ 206206825 w 3"/>
                  <a:gd name="T3" fmla="*/ 175448238 h 4"/>
                  <a:gd name="T4" fmla="*/ 296535543 w 3"/>
                  <a:gd name="T5" fmla="*/ 78498782 h 4"/>
                  <a:gd name="T6" fmla="*/ 206206825 w 3"/>
                  <a:gd name="T7" fmla="*/ 254490227 h 4"/>
                  <a:gd name="T8" fmla="*/ 0 w 3"/>
                  <a:gd name="T9" fmla="*/ 33296937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DDDDDD"/>
              </a:solidFill>
              <a:ln w="3175" cap="rnd">
                <a:solidFill>
                  <a:schemeClr val="bg1"/>
                </a:solidFill>
                <a:round/>
                <a:headEnd/>
                <a:tailEnd/>
              </a:ln>
            </p:spPr>
            <p:txBody>
              <a:bodyPr/>
              <a:lstStyle/>
              <a:p>
                <a:endParaRPr lang="fr-FR"/>
              </a:p>
            </p:txBody>
          </p:sp>
          <p:sp>
            <p:nvSpPr>
              <p:cNvPr id="9291" name="Freeform 73"/>
              <p:cNvSpPr>
                <a:spLocks noChangeAspect="1"/>
              </p:cNvSpPr>
              <p:nvPr/>
            </p:nvSpPr>
            <p:spPr bwMode="auto">
              <a:xfrm>
                <a:off x="2293" y="2475"/>
                <a:ext cx="25" cy="13"/>
              </a:xfrm>
              <a:custGeom>
                <a:avLst/>
                <a:gdLst>
                  <a:gd name="T0" fmla="*/ 97656243 w 5"/>
                  <a:gd name="T1" fmla="*/ 9210389 h 3"/>
                  <a:gd name="T2" fmla="*/ 244140467 w 5"/>
                  <a:gd name="T3" fmla="*/ 21001849 h 3"/>
                  <a:gd name="T4" fmla="*/ 97656243 w 5"/>
                  <a:gd name="T5" fmla="*/ 21001849 h 3"/>
                  <a:gd name="T6" fmla="*/ 0 w 5"/>
                  <a:gd name="T7" fmla="*/ 9210389 h 3"/>
                  <a:gd name="T8" fmla="*/ 97656243 w 5"/>
                  <a:gd name="T9" fmla="*/ 921038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292" name="Freeform 74"/>
              <p:cNvSpPr>
                <a:spLocks noChangeAspect="1"/>
              </p:cNvSpPr>
              <p:nvPr/>
            </p:nvSpPr>
            <p:spPr bwMode="auto">
              <a:xfrm>
                <a:off x="2301" y="2463"/>
                <a:ext cx="21" cy="12"/>
              </a:xfrm>
              <a:custGeom>
                <a:avLst/>
                <a:gdLst>
                  <a:gd name="T0" fmla="*/ 78498782 w 4"/>
                  <a:gd name="T1" fmla="*/ 362796595 h 2"/>
                  <a:gd name="T2" fmla="*/ 332969373 w 4"/>
                  <a:gd name="T3" fmla="*/ 725593190 h 2"/>
                  <a:gd name="T4" fmla="*/ 78498782 w 4"/>
                  <a:gd name="T5" fmla="*/ 725593190 h 2"/>
                  <a:gd name="T6" fmla="*/ 0 w 4"/>
                  <a:gd name="T7" fmla="*/ 362796595 h 2"/>
                  <a:gd name="T8" fmla="*/ 78498782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9293" name="Freeform 75"/>
              <p:cNvSpPr>
                <a:spLocks noChangeAspect="1"/>
              </p:cNvSpPr>
              <p:nvPr/>
            </p:nvSpPr>
            <p:spPr bwMode="auto">
              <a:xfrm>
                <a:off x="1918" y="2659"/>
                <a:ext cx="12" cy="16"/>
              </a:xfrm>
              <a:custGeom>
                <a:avLst/>
                <a:gdLst>
                  <a:gd name="T0" fmla="*/ 362796595 w 2"/>
                  <a:gd name="T1" fmla="*/ 0 h 3"/>
                  <a:gd name="T2" fmla="*/ 0 w 2"/>
                  <a:gd name="T3" fmla="*/ 206206825 h 3"/>
                  <a:gd name="T4" fmla="*/ 362796595 w 2"/>
                  <a:gd name="T5" fmla="*/ 296535543 h 3"/>
                  <a:gd name="T6" fmla="*/ 725593190 w 2"/>
                  <a:gd name="T7" fmla="*/ 296535543 h 3"/>
                  <a:gd name="T8" fmla="*/ 362796595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DDDDDD"/>
              </a:solidFill>
              <a:ln w="3175" cap="rnd">
                <a:solidFill>
                  <a:schemeClr val="bg1"/>
                </a:solidFill>
                <a:round/>
                <a:headEnd/>
                <a:tailEnd/>
              </a:ln>
            </p:spPr>
            <p:txBody>
              <a:bodyPr/>
              <a:lstStyle/>
              <a:p>
                <a:endParaRPr lang="fr-FR"/>
              </a:p>
            </p:txBody>
          </p:sp>
          <p:sp>
            <p:nvSpPr>
              <p:cNvPr id="9294" name="Freeform 76"/>
              <p:cNvSpPr>
                <a:spLocks noChangeAspect="1"/>
              </p:cNvSpPr>
              <p:nvPr/>
            </p:nvSpPr>
            <p:spPr bwMode="auto">
              <a:xfrm>
                <a:off x="2562" y="3360"/>
                <a:ext cx="106" cy="191"/>
              </a:xfrm>
              <a:custGeom>
                <a:avLst/>
                <a:gdLst>
                  <a:gd name="T0" fmla="*/ 619817941 w 22"/>
                  <a:gd name="T1" fmla="*/ 118453530 h 39"/>
                  <a:gd name="T2" fmla="*/ 715053396 w 22"/>
                  <a:gd name="T3" fmla="*/ 468285428 h 39"/>
                  <a:gd name="T4" fmla="*/ 619817941 w 22"/>
                  <a:gd name="T5" fmla="*/ 657896990 h 39"/>
                  <a:gd name="T6" fmla="*/ 647965826 w 22"/>
                  <a:gd name="T7" fmla="*/ 816765673 h 39"/>
                  <a:gd name="T8" fmla="*/ 619817941 w 22"/>
                  <a:gd name="T9" fmla="*/ 1356549406 h 39"/>
                  <a:gd name="T10" fmla="*/ 425530415 w 22"/>
                  <a:gd name="T11" fmla="*/ 1285394784 h 39"/>
                  <a:gd name="T12" fmla="*/ 356981203 w 22"/>
                  <a:gd name="T13" fmla="*/ 1476634174 h 39"/>
                  <a:gd name="T14" fmla="*/ 196037565 w 22"/>
                  <a:gd name="T15" fmla="*/ 1435957733 h 39"/>
                  <a:gd name="T16" fmla="*/ 93796438 w 22"/>
                  <a:gd name="T17" fmla="*/ 1325738670 h 39"/>
                  <a:gd name="T18" fmla="*/ 128641517 w 22"/>
                  <a:gd name="T19" fmla="*/ 1126526100 h 39"/>
                  <a:gd name="T20" fmla="*/ 229430560 w 22"/>
                  <a:gd name="T21" fmla="*/ 896170866 h 39"/>
                  <a:gd name="T22" fmla="*/ 128641517 w 22"/>
                  <a:gd name="T23" fmla="*/ 778046952 h 39"/>
                  <a:gd name="T24" fmla="*/ 162332815 w 22"/>
                  <a:gd name="T25" fmla="*/ 657896990 h 39"/>
                  <a:gd name="T26" fmla="*/ 93796438 w 22"/>
                  <a:gd name="T27" fmla="*/ 468285428 h 39"/>
                  <a:gd name="T28" fmla="*/ 0 w 22"/>
                  <a:gd name="T29" fmla="*/ 348480245 h 39"/>
                  <a:gd name="T30" fmla="*/ 67097842 w 22"/>
                  <a:gd name="T31" fmla="*/ 79393576 h 39"/>
                  <a:gd name="T32" fmla="*/ 196037565 w 22"/>
                  <a:gd name="T33" fmla="*/ 270700766 h 39"/>
                  <a:gd name="T34" fmla="*/ 289595677 w 22"/>
                  <a:gd name="T35" fmla="*/ 158868253 h 39"/>
                  <a:gd name="T36" fmla="*/ 451928184 w 22"/>
                  <a:gd name="T37" fmla="*/ 39062884 h 39"/>
                  <a:gd name="T38" fmla="*/ 619817941 w 22"/>
                  <a:gd name="T39" fmla="*/ 11845353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DDDDDD"/>
              </a:solidFill>
              <a:ln w="3175" cap="rnd">
                <a:solidFill>
                  <a:schemeClr val="bg1"/>
                </a:solidFill>
                <a:round/>
                <a:headEnd/>
                <a:tailEnd/>
              </a:ln>
            </p:spPr>
            <p:txBody>
              <a:bodyPr/>
              <a:lstStyle/>
              <a:p>
                <a:endParaRPr lang="fr-FR"/>
              </a:p>
            </p:txBody>
          </p:sp>
          <p:sp>
            <p:nvSpPr>
              <p:cNvPr id="9295" name="Freeform 77"/>
              <p:cNvSpPr>
                <a:spLocks noChangeAspect="1"/>
              </p:cNvSpPr>
              <p:nvPr/>
            </p:nvSpPr>
            <p:spPr bwMode="auto">
              <a:xfrm>
                <a:off x="2827" y="3596"/>
                <a:ext cx="187" cy="134"/>
              </a:xfrm>
              <a:custGeom>
                <a:avLst/>
                <a:gdLst>
                  <a:gd name="T0" fmla="*/ 1201688304 w 39"/>
                  <a:gd name="T1" fmla="*/ 0 h 28"/>
                  <a:gd name="T2" fmla="*/ 1047741219 w 39"/>
                  <a:gd name="T3" fmla="*/ 334561461 h 28"/>
                  <a:gd name="T4" fmla="*/ 1047741219 w 39"/>
                  <a:gd name="T5" fmla="*/ 510958400 h 28"/>
                  <a:gd name="T6" fmla="*/ 1112004444 w 39"/>
                  <a:gd name="T7" fmla="*/ 635890778 h 28"/>
                  <a:gd name="T8" fmla="*/ 1047741219 w 39"/>
                  <a:gd name="T9" fmla="*/ 724204717 h 28"/>
                  <a:gd name="T10" fmla="*/ 1047741219 w 39"/>
                  <a:gd name="T11" fmla="*/ 844197013 h 28"/>
                  <a:gd name="T12" fmla="*/ 802420637 w 39"/>
                  <a:gd name="T13" fmla="*/ 724204717 h 28"/>
                  <a:gd name="T14" fmla="*/ 648476006 w 39"/>
                  <a:gd name="T15" fmla="*/ 604498951 h 28"/>
                  <a:gd name="T16" fmla="*/ 372458591 w 39"/>
                  <a:gd name="T17" fmla="*/ 485944972 h 28"/>
                  <a:gd name="T18" fmla="*/ 243910890 w 39"/>
                  <a:gd name="T19" fmla="*/ 359632471 h 28"/>
                  <a:gd name="T20" fmla="*/ 32106228 w 39"/>
                  <a:gd name="T21" fmla="*/ 302941221 h 28"/>
                  <a:gd name="T22" fmla="*/ 64273870 w 39"/>
                  <a:gd name="T23" fmla="*/ 119994555 h 28"/>
                  <a:gd name="T24" fmla="*/ 243910890 w 39"/>
                  <a:gd name="T25" fmla="*/ 119994555 h 28"/>
                  <a:gd name="T26" fmla="*/ 397856211 w 39"/>
                  <a:gd name="T27" fmla="*/ 151326350 h 28"/>
                  <a:gd name="T28" fmla="*/ 648476006 w 39"/>
                  <a:gd name="T29" fmla="*/ 151326350 h 28"/>
                  <a:gd name="T30" fmla="*/ 983176032 w 39"/>
                  <a:gd name="T31" fmla="*/ 63301181 h 28"/>
                  <a:gd name="T32" fmla="*/ 120168830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DDDDDD"/>
              </a:solidFill>
              <a:ln w="3175" cap="rnd">
                <a:solidFill>
                  <a:schemeClr val="bg1"/>
                </a:solidFill>
                <a:round/>
                <a:headEnd/>
                <a:tailEnd/>
              </a:ln>
            </p:spPr>
            <p:txBody>
              <a:bodyPr/>
              <a:lstStyle/>
              <a:p>
                <a:endParaRPr lang="fr-FR"/>
              </a:p>
            </p:txBody>
          </p:sp>
          <p:sp>
            <p:nvSpPr>
              <p:cNvPr id="9296" name="Freeform 78"/>
              <p:cNvSpPr>
                <a:spLocks noChangeAspect="1"/>
              </p:cNvSpPr>
              <p:nvPr/>
            </p:nvSpPr>
            <p:spPr bwMode="auto">
              <a:xfrm>
                <a:off x="2550" y="1946"/>
                <a:ext cx="134" cy="93"/>
              </a:xfrm>
              <a:custGeom>
                <a:avLst/>
                <a:gdLst>
                  <a:gd name="T0" fmla="*/ 1168953255 w 27"/>
                  <a:gd name="T1" fmla="*/ 38576179 h 19"/>
                  <a:gd name="T2" fmla="*/ 1079516400 w 27"/>
                  <a:gd name="T3" fmla="*/ 38576179 h 19"/>
                  <a:gd name="T4" fmla="*/ 853170414 w 27"/>
                  <a:gd name="T5" fmla="*/ 158125193 h 19"/>
                  <a:gd name="T6" fmla="*/ 624599591 w 27"/>
                  <a:gd name="T7" fmla="*/ 387127792 h 19"/>
                  <a:gd name="T8" fmla="*/ 226346066 w 27"/>
                  <a:gd name="T9" fmla="*/ 466215430 h 19"/>
                  <a:gd name="T10" fmla="*/ 0 w 27"/>
                  <a:gd name="T11" fmla="*/ 695221201 h 19"/>
                  <a:gd name="T12" fmla="*/ 135056755 w 27"/>
                  <a:gd name="T13" fmla="*/ 654693266 h 19"/>
                  <a:gd name="T14" fmla="*/ 272028023 w 27"/>
                  <a:gd name="T15" fmla="*/ 544976962 h 19"/>
                  <a:gd name="T16" fmla="*/ 407458191 w 27"/>
                  <a:gd name="T17" fmla="*/ 504791580 h 19"/>
                  <a:gd name="T18" fmla="*/ 853170414 w 27"/>
                  <a:gd name="T19" fmla="*/ 466215430 h 19"/>
                  <a:gd name="T20" fmla="*/ 942607904 w 27"/>
                  <a:gd name="T21" fmla="*/ 466215430 h 19"/>
                  <a:gd name="T22" fmla="*/ 1079516400 w 27"/>
                  <a:gd name="T23" fmla="*/ 544976962 h 19"/>
                  <a:gd name="T24" fmla="*/ 1214636006 w 27"/>
                  <a:gd name="T25" fmla="*/ 308093487 h 19"/>
                  <a:gd name="T26" fmla="*/ 1123346736 w 27"/>
                  <a:gd name="T27" fmla="*/ 158125193 h 19"/>
                  <a:gd name="T28" fmla="*/ 1168953255 w 27"/>
                  <a:gd name="T29" fmla="*/ 3857617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DDDDDD"/>
              </a:solidFill>
              <a:ln w="3175" cap="rnd">
                <a:solidFill>
                  <a:schemeClr val="bg1"/>
                </a:solidFill>
                <a:round/>
                <a:headEnd/>
                <a:tailEnd/>
              </a:ln>
            </p:spPr>
            <p:txBody>
              <a:bodyPr/>
              <a:lstStyle/>
              <a:p>
                <a:endParaRPr lang="fr-FR"/>
              </a:p>
            </p:txBody>
          </p:sp>
          <p:sp>
            <p:nvSpPr>
              <p:cNvPr id="9297" name="Freeform 79"/>
              <p:cNvSpPr>
                <a:spLocks noChangeAspect="1"/>
              </p:cNvSpPr>
              <p:nvPr/>
            </p:nvSpPr>
            <p:spPr bwMode="auto">
              <a:xfrm>
                <a:off x="2542" y="2011"/>
                <a:ext cx="167" cy="199"/>
              </a:xfrm>
              <a:custGeom>
                <a:avLst/>
                <a:gdLst>
                  <a:gd name="T0" fmla="*/ 604037550 w 34"/>
                  <a:gd name="T1" fmla="*/ 1444226450 h 41"/>
                  <a:gd name="T2" fmla="*/ 800541843 w 34"/>
                  <a:gd name="T3" fmla="*/ 1408195388 h 41"/>
                  <a:gd name="T4" fmla="*/ 718873614 w 34"/>
                  <a:gd name="T5" fmla="*/ 1306531082 h 41"/>
                  <a:gd name="T6" fmla="*/ 760535420 w 34"/>
                  <a:gd name="T7" fmla="*/ 1233234808 h 41"/>
                  <a:gd name="T8" fmla="*/ 718873614 w 34"/>
                  <a:gd name="T9" fmla="*/ 1022557838 h 41"/>
                  <a:gd name="T10" fmla="*/ 841852202 w 34"/>
                  <a:gd name="T11" fmla="*/ 1022557838 h 41"/>
                  <a:gd name="T12" fmla="*/ 800541843 w 34"/>
                  <a:gd name="T13" fmla="*/ 914735524 h 41"/>
                  <a:gd name="T14" fmla="*/ 923447501 w 34"/>
                  <a:gd name="T15" fmla="*/ 813148877 h 41"/>
                  <a:gd name="T16" fmla="*/ 1046414143 w 34"/>
                  <a:gd name="T17" fmla="*/ 602470509 h 41"/>
                  <a:gd name="T18" fmla="*/ 1242914821 w 34"/>
                  <a:gd name="T19" fmla="*/ 566738587 h 41"/>
                  <a:gd name="T20" fmla="*/ 1364573441 w 34"/>
                  <a:gd name="T21" fmla="*/ 384107521 h 41"/>
                  <a:gd name="T22" fmla="*/ 1128079857 w 34"/>
                  <a:gd name="T23" fmla="*/ 355748498 h 41"/>
                  <a:gd name="T24" fmla="*/ 1005101898 w 34"/>
                  <a:gd name="T25" fmla="*/ 246721933 h 41"/>
                  <a:gd name="T26" fmla="*/ 1005101898 w 34"/>
                  <a:gd name="T27" fmla="*/ 73294973 h 41"/>
                  <a:gd name="T28" fmla="*/ 841852202 w 34"/>
                  <a:gd name="T29" fmla="*/ 0 h 41"/>
                  <a:gd name="T30" fmla="*/ 604037550 w 34"/>
                  <a:gd name="T31" fmla="*/ 73294973 h 41"/>
                  <a:gd name="T32" fmla="*/ 564034270 w 34"/>
                  <a:gd name="T33" fmla="*/ 109026759 h 41"/>
                  <a:gd name="T34" fmla="*/ 564034270 w 34"/>
                  <a:gd name="T35" fmla="*/ 320016965 h 41"/>
                  <a:gd name="T36" fmla="*/ 441067942 w 34"/>
                  <a:gd name="T37" fmla="*/ 320016965 h 41"/>
                  <a:gd name="T38" fmla="*/ 441067942 w 34"/>
                  <a:gd name="T39" fmla="*/ 173429853 h 41"/>
                  <a:gd name="T40" fmla="*/ 359402228 w 34"/>
                  <a:gd name="T41" fmla="*/ 210677824 h 41"/>
                  <a:gd name="T42" fmla="*/ 319467556 w 34"/>
                  <a:gd name="T43" fmla="*/ 282453700 h 41"/>
                  <a:gd name="T44" fmla="*/ 319467556 w 34"/>
                  <a:gd name="T45" fmla="*/ 282453700 h 41"/>
                  <a:gd name="T46" fmla="*/ 319467556 w 34"/>
                  <a:gd name="T47" fmla="*/ 384107521 h 41"/>
                  <a:gd name="T48" fmla="*/ 236155891 w 34"/>
                  <a:gd name="T49" fmla="*/ 320016965 h 41"/>
                  <a:gd name="T50" fmla="*/ 41661550 w 34"/>
                  <a:gd name="T51" fmla="*/ 246721933 h 41"/>
                  <a:gd name="T52" fmla="*/ 81667777 w 34"/>
                  <a:gd name="T53" fmla="*/ 421681814 h 41"/>
                  <a:gd name="T54" fmla="*/ 41661550 w 34"/>
                  <a:gd name="T55" fmla="*/ 529178584 h 41"/>
                  <a:gd name="T56" fmla="*/ 81667777 w 34"/>
                  <a:gd name="T57" fmla="*/ 630765542 h 41"/>
                  <a:gd name="T58" fmla="*/ 41661550 w 34"/>
                  <a:gd name="T59" fmla="*/ 813148877 h 41"/>
                  <a:gd name="T60" fmla="*/ 0 w 34"/>
                  <a:gd name="T61" fmla="*/ 950781497 h 41"/>
                  <a:gd name="T62" fmla="*/ 122977762 w 34"/>
                  <a:gd name="T63" fmla="*/ 950781497 h 41"/>
                  <a:gd name="T64" fmla="*/ 236155891 w 34"/>
                  <a:gd name="T65" fmla="*/ 1059805965 h 41"/>
                  <a:gd name="T66" fmla="*/ 319467556 w 34"/>
                  <a:gd name="T67" fmla="*/ 1197503818 h 41"/>
                  <a:gd name="T68" fmla="*/ 319467556 w 34"/>
                  <a:gd name="T69" fmla="*/ 1370932972 h 41"/>
                  <a:gd name="T70" fmla="*/ 482380502 w 34"/>
                  <a:gd name="T71" fmla="*/ 1408195388 h 41"/>
                  <a:gd name="T72" fmla="*/ 604037550 w 34"/>
                  <a:gd name="T73" fmla="*/ 144422645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DDDDDD"/>
              </a:solidFill>
              <a:ln w="3175" cap="rnd">
                <a:solidFill>
                  <a:schemeClr val="bg1"/>
                </a:solidFill>
                <a:round/>
                <a:headEnd/>
                <a:tailEnd/>
              </a:ln>
            </p:spPr>
            <p:txBody>
              <a:bodyPr/>
              <a:lstStyle/>
              <a:p>
                <a:endParaRPr lang="fr-FR"/>
              </a:p>
            </p:txBody>
          </p:sp>
          <p:sp>
            <p:nvSpPr>
              <p:cNvPr id="9298" name="Freeform 80"/>
              <p:cNvSpPr>
                <a:spLocks noChangeAspect="1"/>
              </p:cNvSpPr>
              <p:nvPr/>
            </p:nvSpPr>
            <p:spPr bwMode="auto">
              <a:xfrm>
                <a:off x="1992" y="2553"/>
                <a:ext cx="24" cy="12"/>
              </a:xfrm>
              <a:custGeom>
                <a:avLst/>
                <a:gdLst>
                  <a:gd name="T0" fmla="*/ 123162001 w 5"/>
                  <a:gd name="T1" fmla="*/ 8388609 h 3"/>
                  <a:gd name="T2" fmla="*/ 64809326 w 5"/>
                  <a:gd name="T3" fmla="*/ 0 h 3"/>
                  <a:gd name="T4" fmla="*/ 0 w 5"/>
                  <a:gd name="T5" fmla="*/ 8388609 h 3"/>
                  <a:gd name="T6" fmla="*/ 64809326 w 5"/>
                  <a:gd name="T7" fmla="*/ 12582912 h 3"/>
                  <a:gd name="T8" fmla="*/ 123162001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DDDDDD"/>
              </a:solidFill>
              <a:ln w="3175" cap="rnd">
                <a:solidFill>
                  <a:schemeClr val="bg1"/>
                </a:solidFill>
                <a:round/>
                <a:headEnd/>
                <a:tailEnd/>
              </a:ln>
            </p:spPr>
            <p:txBody>
              <a:bodyPr/>
              <a:lstStyle/>
              <a:p>
                <a:endParaRPr lang="fr-FR"/>
              </a:p>
            </p:txBody>
          </p:sp>
          <p:sp>
            <p:nvSpPr>
              <p:cNvPr id="9299" name="Freeform 81"/>
              <p:cNvSpPr>
                <a:spLocks noChangeAspect="1"/>
              </p:cNvSpPr>
              <p:nvPr/>
            </p:nvSpPr>
            <p:spPr bwMode="auto">
              <a:xfrm>
                <a:off x="1804" y="2239"/>
                <a:ext cx="29" cy="24"/>
              </a:xfrm>
              <a:custGeom>
                <a:avLst/>
                <a:gdLst>
                  <a:gd name="T0" fmla="*/ 167114728 w 6"/>
                  <a:gd name="T1" fmla="*/ 32411076 h 5"/>
                  <a:gd name="T2" fmla="*/ 103650491 w 6"/>
                  <a:gd name="T3" fmla="*/ 32411076 h 5"/>
                  <a:gd name="T4" fmla="*/ 34575461 w 6"/>
                  <a:gd name="T5" fmla="*/ 123162001 h 5"/>
                  <a:gd name="T6" fmla="*/ 132552346 w 6"/>
                  <a:gd name="T7" fmla="*/ 123162001 h 5"/>
                  <a:gd name="T8" fmla="*/ 167114728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DDDDDD"/>
              </a:solidFill>
              <a:ln w="3175" cap="rnd">
                <a:solidFill>
                  <a:schemeClr val="bg1"/>
                </a:solidFill>
                <a:round/>
                <a:headEnd/>
                <a:tailEnd/>
              </a:ln>
            </p:spPr>
            <p:txBody>
              <a:bodyPr/>
              <a:lstStyle/>
              <a:p>
                <a:endParaRPr lang="fr-FR"/>
              </a:p>
            </p:txBody>
          </p:sp>
          <p:sp>
            <p:nvSpPr>
              <p:cNvPr id="9300" name="Freeform 82"/>
              <p:cNvSpPr>
                <a:spLocks noChangeAspect="1"/>
              </p:cNvSpPr>
              <p:nvPr/>
            </p:nvSpPr>
            <p:spPr bwMode="auto">
              <a:xfrm>
                <a:off x="1771" y="2121"/>
                <a:ext cx="17" cy="20"/>
              </a:xfrm>
              <a:custGeom>
                <a:avLst/>
                <a:gdLst>
                  <a:gd name="T0" fmla="*/ 373187961 w 3"/>
                  <a:gd name="T1" fmla="*/ 195312307 h 4"/>
                  <a:gd name="T2" fmla="*/ 578442088 w 3"/>
                  <a:gd name="T3" fmla="*/ 97656153 h 4"/>
                  <a:gd name="T4" fmla="*/ 205254308 w 3"/>
                  <a:gd name="T5" fmla="*/ 0 h 4"/>
                  <a:gd name="T6" fmla="*/ 0 w 3"/>
                  <a:gd name="T7" fmla="*/ 97656153 h 4"/>
                  <a:gd name="T8" fmla="*/ 373187961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9301" name="Freeform 83"/>
              <p:cNvSpPr>
                <a:spLocks noChangeAspect="1"/>
              </p:cNvSpPr>
              <p:nvPr/>
            </p:nvSpPr>
            <p:spPr bwMode="auto">
              <a:xfrm>
                <a:off x="1755" y="2215"/>
                <a:ext cx="12" cy="20"/>
              </a:xfrm>
              <a:custGeom>
                <a:avLst/>
                <a:gdLst>
                  <a:gd name="T0" fmla="*/ 8388609 w 3"/>
                  <a:gd name="T1" fmla="*/ 195312307 h 4"/>
                  <a:gd name="T2" fmla="*/ 12582912 w 3"/>
                  <a:gd name="T3" fmla="*/ 97656153 h 4"/>
                  <a:gd name="T4" fmla="*/ 4194305 w 3"/>
                  <a:gd name="T5" fmla="*/ 0 h 4"/>
                  <a:gd name="T6" fmla="*/ 0 w 3"/>
                  <a:gd name="T7" fmla="*/ 97656153 h 4"/>
                  <a:gd name="T8" fmla="*/ 8388609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9302" name="Freeform 84"/>
              <p:cNvSpPr>
                <a:spLocks noChangeAspect="1"/>
              </p:cNvSpPr>
              <p:nvPr/>
            </p:nvSpPr>
            <p:spPr bwMode="auto">
              <a:xfrm>
                <a:off x="1812" y="2329"/>
                <a:ext cx="25" cy="12"/>
              </a:xfrm>
              <a:custGeom>
                <a:avLst/>
                <a:gdLst>
                  <a:gd name="T0" fmla="*/ 244140467 w 5"/>
                  <a:gd name="T1" fmla="*/ 4194305 h 3"/>
                  <a:gd name="T2" fmla="*/ 146484224 w 5"/>
                  <a:gd name="T3" fmla="*/ 0 h 3"/>
                  <a:gd name="T4" fmla="*/ 0 w 5"/>
                  <a:gd name="T5" fmla="*/ 4194305 h 3"/>
                  <a:gd name="T6" fmla="*/ 97656243 w 5"/>
                  <a:gd name="T7" fmla="*/ 12582912 h 3"/>
                  <a:gd name="T8" fmla="*/ 244140467 w 5"/>
                  <a:gd name="T9" fmla="*/ 419430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DDDDDD"/>
              </a:solidFill>
              <a:ln w="3175" cap="rnd">
                <a:solidFill>
                  <a:schemeClr val="bg1"/>
                </a:solidFill>
                <a:round/>
                <a:headEnd/>
                <a:tailEnd/>
              </a:ln>
            </p:spPr>
            <p:txBody>
              <a:bodyPr/>
              <a:lstStyle/>
              <a:p>
                <a:endParaRPr lang="fr-FR"/>
              </a:p>
            </p:txBody>
          </p:sp>
          <p:sp>
            <p:nvSpPr>
              <p:cNvPr id="9303" name="Freeform 85"/>
              <p:cNvSpPr>
                <a:spLocks noChangeAspect="1"/>
              </p:cNvSpPr>
              <p:nvPr/>
            </p:nvSpPr>
            <p:spPr bwMode="auto">
              <a:xfrm>
                <a:off x="2697" y="1986"/>
                <a:ext cx="16" cy="13"/>
              </a:xfrm>
              <a:custGeom>
                <a:avLst/>
                <a:gdLst>
                  <a:gd name="T0" fmla="*/ 296535543 w 3"/>
                  <a:gd name="T1" fmla="*/ 0 h 3"/>
                  <a:gd name="T2" fmla="*/ 94264247 w 3"/>
                  <a:gd name="T3" fmla="*/ 0 h 3"/>
                  <a:gd name="T4" fmla="*/ 0 w 3"/>
                  <a:gd name="T5" fmla="*/ 21001849 h 3"/>
                  <a:gd name="T6" fmla="*/ 206206825 w 3"/>
                  <a:gd name="T7" fmla="*/ 21001849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DDDDDD"/>
              </a:solidFill>
              <a:ln w="3175" cap="rnd">
                <a:solidFill>
                  <a:schemeClr val="bg1"/>
                </a:solidFill>
                <a:round/>
                <a:headEnd/>
                <a:tailEnd/>
              </a:ln>
            </p:spPr>
            <p:txBody>
              <a:bodyPr/>
              <a:lstStyle/>
              <a:p>
                <a:endParaRPr lang="fr-FR"/>
              </a:p>
            </p:txBody>
          </p:sp>
          <p:sp>
            <p:nvSpPr>
              <p:cNvPr id="9304" name="Freeform 86"/>
              <p:cNvSpPr>
                <a:spLocks noChangeAspect="1"/>
              </p:cNvSpPr>
              <p:nvPr/>
            </p:nvSpPr>
            <p:spPr bwMode="auto">
              <a:xfrm>
                <a:off x="2640" y="2190"/>
                <a:ext cx="16" cy="16"/>
              </a:xfrm>
              <a:custGeom>
                <a:avLst/>
                <a:gdLst>
                  <a:gd name="T0" fmla="*/ 296535543 w 3"/>
                  <a:gd name="T1" fmla="*/ 296535543 h 3"/>
                  <a:gd name="T2" fmla="*/ 206206825 w 3"/>
                  <a:gd name="T3" fmla="*/ 94264247 h 3"/>
                  <a:gd name="T4" fmla="*/ 0 w 3"/>
                  <a:gd name="T5" fmla="*/ 94264247 h 3"/>
                  <a:gd name="T6" fmla="*/ 94264247 w 3"/>
                  <a:gd name="T7" fmla="*/ 206206825 h 3"/>
                  <a:gd name="T8" fmla="*/ 296535543 w 3"/>
                  <a:gd name="T9" fmla="*/ 29653554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DDDDDD"/>
              </a:solidFill>
              <a:ln w="3175" cap="rnd">
                <a:solidFill>
                  <a:schemeClr val="bg1"/>
                </a:solidFill>
                <a:round/>
                <a:headEnd/>
                <a:tailEnd/>
              </a:ln>
            </p:spPr>
            <p:txBody>
              <a:bodyPr/>
              <a:lstStyle/>
              <a:p>
                <a:endParaRPr lang="fr-FR"/>
              </a:p>
            </p:txBody>
          </p:sp>
          <p:sp>
            <p:nvSpPr>
              <p:cNvPr id="9305" name="Freeform 87"/>
              <p:cNvSpPr>
                <a:spLocks noChangeAspect="1"/>
              </p:cNvSpPr>
              <p:nvPr/>
            </p:nvSpPr>
            <p:spPr bwMode="auto">
              <a:xfrm>
                <a:off x="2668" y="2198"/>
                <a:ext cx="16" cy="17"/>
              </a:xfrm>
              <a:custGeom>
                <a:avLst/>
                <a:gdLst>
                  <a:gd name="T0" fmla="*/ 296535543 w 3"/>
                  <a:gd name="T1" fmla="*/ 373187961 h 3"/>
                  <a:gd name="T2" fmla="*/ 206206825 w 3"/>
                  <a:gd name="T3" fmla="*/ 205254308 h 3"/>
                  <a:gd name="T4" fmla="*/ 0 w 3"/>
                  <a:gd name="T5" fmla="*/ 0 h 3"/>
                  <a:gd name="T6" fmla="*/ 94264247 w 3"/>
                  <a:gd name="T7" fmla="*/ 373187961 h 3"/>
                  <a:gd name="T8" fmla="*/ 296535543 w 3"/>
                  <a:gd name="T9" fmla="*/ 3731879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DDDDDD"/>
              </a:solidFill>
              <a:ln w="3175" cap="rnd">
                <a:solidFill>
                  <a:schemeClr val="bg1"/>
                </a:solidFill>
                <a:round/>
                <a:headEnd/>
                <a:tailEnd/>
              </a:ln>
            </p:spPr>
            <p:txBody>
              <a:bodyPr/>
              <a:lstStyle/>
              <a:p>
                <a:endParaRPr lang="fr-FR"/>
              </a:p>
            </p:txBody>
          </p:sp>
          <p:sp>
            <p:nvSpPr>
              <p:cNvPr id="9306" name="Freeform 88"/>
              <p:cNvSpPr>
                <a:spLocks noChangeAspect="1"/>
              </p:cNvSpPr>
              <p:nvPr/>
            </p:nvSpPr>
            <p:spPr bwMode="auto">
              <a:xfrm>
                <a:off x="2558" y="2190"/>
                <a:ext cx="4" cy="20"/>
              </a:xfrm>
              <a:custGeom>
                <a:avLst/>
                <a:gdLst>
                  <a:gd name="T0" fmla="*/ 4194304 w 1"/>
                  <a:gd name="T1" fmla="*/ 195312307 h 4"/>
                  <a:gd name="T2" fmla="*/ 4194304 w 1"/>
                  <a:gd name="T3" fmla="*/ 97656153 h 4"/>
                  <a:gd name="T4" fmla="*/ 4194304 w 1"/>
                  <a:gd name="T5" fmla="*/ 0 h 4"/>
                  <a:gd name="T6" fmla="*/ 0 w 1"/>
                  <a:gd name="T7" fmla="*/ 97656153 h 4"/>
                  <a:gd name="T8" fmla="*/ 4194304 w 1"/>
                  <a:gd name="T9" fmla="*/ 19531230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DDDDDD"/>
              </a:solidFill>
              <a:ln w="3175" cap="rnd">
                <a:solidFill>
                  <a:schemeClr val="bg1"/>
                </a:solidFill>
                <a:round/>
                <a:headEnd/>
                <a:tailEnd/>
              </a:ln>
            </p:spPr>
            <p:txBody>
              <a:bodyPr/>
              <a:lstStyle/>
              <a:p>
                <a:endParaRPr lang="fr-FR"/>
              </a:p>
            </p:txBody>
          </p:sp>
          <p:sp>
            <p:nvSpPr>
              <p:cNvPr id="9307" name="Freeform 89"/>
              <p:cNvSpPr>
                <a:spLocks noChangeAspect="1"/>
              </p:cNvSpPr>
              <p:nvPr/>
            </p:nvSpPr>
            <p:spPr bwMode="auto">
              <a:xfrm>
                <a:off x="2558" y="2157"/>
                <a:ext cx="8" cy="9"/>
              </a:xfrm>
              <a:custGeom>
                <a:avLst/>
                <a:gdLst>
                  <a:gd name="T0" fmla="*/ 8388608 w 2"/>
                  <a:gd name="T1" fmla="*/ 30266239 h 2"/>
                  <a:gd name="T2" fmla="*/ 8388608 w 2"/>
                  <a:gd name="T3" fmla="*/ 0 h 2"/>
                  <a:gd name="T4" fmla="*/ 0 w 2"/>
                  <a:gd name="T5" fmla="*/ 0 h 2"/>
                  <a:gd name="T6" fmla="*/ 4194304 w 2"/>
                  <a:gd name="T7" fmla="*/ 16664469 h 2"/>
                  <a:gd name="T8" fmla="*/ 8388608 w 2"/>
                  <a:gd name="T9" fmla="*/ 3026623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DDDDDD"/>
              </a:solidFill>
              <a:ln w="3175" cap="rnd">
                <a:solidFill>
                  <a:schemeClr val="bg1"/>
                </a:solidFill>
                <a:round/>
                <a:headEnd/>
                <a:tailEnd/>
              </a:ln>
            </p:spPr>
            <p:txBody>
              <a:bodyPr/>
              <a:lstStyle/>
              <a:p>
                <a:endParaRPr lang="fr-FR"/>
              </a:p>
            </p:txBody>
          </p:sp>
          <p:sp>
            <p:nvSpPr>
              <p:cNvPr id="9308" name="Freeform 90"/>
              <p:cNvSpPr>
                <a:spLocks noChangeAspect="1"/>
              </p:cNvSpPr>
              <p:nvPr/>
            </p:nvSpPr>
            <p:spPr bwMode="auto">
              <a:xfrm>
                <a:off x="2562" y="2215"/>
                <a:ext cx="8" cy="8"/>
              </a:xfrm>
              <a:custGeom>
                <a:avLst/>
                <a:gdLst>
                  <a:gd name="T0" fmla="*/ 8388608 w 2"/>
                  <a:gd name="T1" fmla="*/ 8388608 h 2"/>
                  <a:gd name="T2" fmla="*/ 8388608 w 2"/>
                  <a:gd name="T3" fmla="*/ 4194304 h 2"/>
                  <a:gd name="T4" fmla="*/ 4194304 w 2"/>
                  <a:gd name="T5" fmla="*/ 0 h 2"/>
                  <a:gd name="T6" fmla="*/ 4194304 w 2"/>
                  <a:gd name="T7" fmla="*/ 4194304 h 2"/>
                  <a:gd name="T8" fmla="*/ 8388608 w 2"/>
                  <a:gd name="T9" fmla="*/ 838860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DDDDDD"/>
              </a:solidFill>
              <a:ln w="3175" cap="rnd">
                <a:solidFill>
                  <a:schemeClr val="bg1"/>
                </a:solidFill>
                <a:round/>
                <a:headEnd/>
                <a:tailEnd/>
              </a:ln>
            </p:spPr>
            <p:txBody>
              <a:bodyPr/>
              <a:lstStyle/>
              <a:p>
                <a:endParaRPr lang="fr-FR"/>
              </a:p>
            </p:txBody>
          </p:sp>
          <p:sp>
            <p:nvSpPr>
              <p:cNvPr id="9309" name="Freeform 91"/>
              <p:cNvSpPr>
                <a:spLocks noChangeAspect="1"/>
              </p:cNvSpPr>
              <p:nvPr/>
            </p:nvSpPr>
            <p:spPr bwMode="auto">
              <a:xfrm>
                <a:off x="2566" y="2235"/>
                <a:ext cx="16" cy="4"/>
              </a:xfrm>
              <a:custGeom>
                <a:avLst/>
                <a:gdLst>
                  <a:gd name="T0" fmla="*/ 296535543 w 3"/>
                  <a:gd name="T1" fmla="*/ 4194304 h 1"/>
                  <a:gd name="T2" fmla="*/ 206206825 w 3"/>
                  <a:gd name="T3" fmla="*/ 0 h 1"/>
                  <a:gd name="T4" fmla="*/ 0 w 3"/>
                  <a:gd name="T5" fmla="*/ 4194304 h 1"/>
                  <a:gd name="T6" fmla="*/ 206206825 w 3"/>
                  <a:gd name="T7" fmla="*/ 4194304 h 1"/>
                  <a:gd name="T8" fmla="*/ 296535543 w 3"/>
                  <a:gd name="T9" fmla="*/ 4194304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9310" name="Freeform 92"/>
              <p:cNvSpPr>
                <a:spLocks noChangeAspect="1"/>
              </p:cNvSpPr>
              <p:nvPr/>
            </p:nvSpPr>
            <p:spPr bwMode="auto">
              <a:xfrm>
                <a:off x="2782" y="2194"/>
                <a:ext cx="12" cy="12"/>
              </a:xfrm>
              <a:custGeom>
                <a:avLst/>
                <a:gdLst>
                  <a:gd name="T0" fmla="*/ 12582912 w 3"/>
                  <a:gd name="T1" fmla="*/ 362796595 h 2"/>
                  <a:gd name="T2" fmla="*/ 8388609 w 3"/>
                  <a:gd name="T3" fmla="*/ 0 h 2"/>
                  <a:gd name="T4" fmla="*/ 0 w 3"/>
                  <a:gd name="T5" fmla="*/ 362796595 h 2"/>
                  <a:gd name="T6" fmla="*/ 8388609 w 3"/>
                  <a:gd name="T7" fmla="*/ 725593190 h 2"/>
                  <a:gd name="T8" fmla="*/ 12582912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9311" name="Oval 93"/>
              <p:cNvSpPr>
                <a:spLocks noChangeAspect="1" noChangeArrowheads="1"/>
              </p:cNvSpPr>
              <p:nvPr/>
            </p:nvSpPr>
            <p:spPr bwMode="auto">
              <a:xfrm>
                <a:off x="2684" y="2109"/>
                <a:ext cx="9" cy="16"/>
              </a:xfrm>
              <a:prstGeom prst="ellipse">
                <a:avLst/>
              </a:prstGeom>
              <a:solidFill>
                <a:srgbClr val="DDDDDD"/>
              </a:solidFill>
              <a:ln w="3175" cap="rnd">
                <a:solidFill>
                  <a:schemeClr val="bg1"/>
                </a:solidFill>
                <a:round/>
                <a:headEnd/>
                <a:tailEnd/>
              </a:ln>
            </p:spPr>
            <p:txBody>
              <a:bodyPr/>
              <a:lstStyle/>
              <a:p>
                <a:endParaRPr lang="es-ES"/>
              </a:p>
            </p:txBody>
          </p:sp>
          <p:sp>
            <p:nvSpPr>
              <p:cNvPr id="9312" name="Freeform 94"/>
              <p:cNvSpPr>
                <a:spLocks noChangeAspect="1"/>
              </p:cNvSpPr>
              <p:nvPr/>
            </p:nvSpPr>
            <p:spPr bwMode="auto">
              <a:xfrm>
                <a:off x="2933" y="2174"/>
                <a:ext cx="20" cy="20"/>
              </a:xfrm>
              <a:custGeom>
                <a:avLst/>
                <a:gdLst>
                  <a:gd name="T0" fmla="*/ 0 w 4"/>
                  <a:gd name="T1" fmla="*/ 48828077 h 4"/>
                  <a:gd name="T2" fmla="*/ 48828077 w 4"/>
                  <a:gd name="T3" fmla="*/ 146484210 h 4"/>
                  <a:gd name="T4" fmla="*/ 146484210 w 4"/>
                  <a:gd name="T5" fmla="*/ 195312307 h 4"/>
                  <a:gd name="T6" fmla="*/ 146484210 w 4"/>
                  <a:gd name="T7" fmla="*/ 97656153 h 4"/>
                  <a:gd name="T8" fmla="*/ 0 w 4"/>
                  <a:gd name="T9" fmla="*/ 4882807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DDDDDD"/>
              </a:solidFill>
              <a:ln w="3175" cap="rnd">
                <a:solidFill>
                  <a:schemeClr val="bg1"/>
                </a:solidFill>
                <a:round/>
                <a:headEnd/>
                <a:tailEnd/>
              </a:ln>
            </p:spPr>
            <p:txBody>
              <a:bodyPr/>
              <a:lstStyle/>
              <a:p>
                <a:endParaRPr lang="fr-FR"/>
              </a:p>
            </p:txBody>
          </p:sp>
          <p:sp>
            <p:nvSpPr>
              <p:cNvPr id="9313" name="Freeform 95"/>
              <p:cNvSpPr>
                <a:spLocks noChangeAspect="1"/>
              </p:cNvSpPr>
              <p:nvPr/>
            </p:nvSpPr>
            <p:spPr bwMode="auto">
              <a:xfrm>
                <a:off x="2570" y="2023"/>
                <a:ext cx="17" cy="20"/>
              </a:xfrm>
              <a:custGeom>
                <a:avLst/>
                <a:gdLst>
                  <a:gd name="T0" fmla="*/ 373187961 w 3"/>
                  <a:gd name="T1" fmla="*/ 0 h 4"/>
                  <a:gd name="T2" fmla="*/ 205254308 w 3"/>
                  <a:gd name="T3" fmla="*/ 48828077 h 4"/>
                  <a:gd name="T4" fmla="*/ 0 w 3"/>
                  <a:gd name="T5" fmla="*/ 146484210 h 4"/>
                  <a:gd name="T6" fmla="*/ 373187961 w 3"/>
                  <a:gd name="T7" fmla="*/ 97656153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DDDDDD"/>
              </a:solidFill>
              <a:ln w="3175" cap="rnd">
                <a:solidFill>
                  <a:schemeClr val="bg1"/>
                </a:solidFill>
                <a:round/>
                <a:headEnd/>
                <a:tailEnd/>
              </a:ln>
            </p:spPr>
            <p:txBody>
              <a:bodyPr/>
              <a:lstStyle/>
              <a:p>
                <a:endParaRPr lang="fr-FR"/>
              </a:p>
            </p:txBody>
          </p:sp>
          <p:sp>
            <p:nvSpPr>
              <p:cNvPr id="9314" name="Freeform 96"/>
              <p:cNvSpPr>
                <a:spLocks noChangeAspect="1"/>
              </p:cNvSpPr>
              <p:nvPr/>
            </p:nvSpPr>
            <p:spPr bwMode="auto">
              <a:xfrm>
                <a:off x="2644" y="2141"/>
                <a:ext cx="53" cy="53"/>
              </a:xfrm>
              <a:custGeom>
                <a:avLst/>
                <a:gdLst>
                  <a:gd name="T0" fmla="*/ 162332815 w 11"/>
                  <a:gd name="T1" fmla="*/ 0 h 11"/>
                  <a:gd name="T2" fmla="*/ 289595677 w 11"/>
                  <a:gd name="T3" fmla="*/ 67097842 h 11"/>
                  <a:gd name="T4" fmla="*/ 356981203 w 11"/>
                  <a:gd name="T5" fmla="*/ 229430560 h 11"/>
                  <a:gd name="T6" fmla="*/ 289595677 w 11"/>
                  <a:gd name="T7" fmla="*/ 356981203 h 11"/>
                  <a:gd name="T8" fmla="*/ 93796438 w 11"/>
                  <a:gd name="T9" fmla="*/ 263122514 h 11"/>
                  <a:gd name="T10" fmla="*/ 0 w 11"/>
                  <a:gd name="T11" fmla="*/ 162332815 h 11"/>
                  <a:gd name="T12" fmla="*/ 67097842 w 11"/>
                  <a:gd name="T13" fmla="*/ 33691712 h 11"/>
                  <a:gd name="T14" fmla="*/ 162332815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DDDDDD"/>
              </a:solidFill>
              <a:ln w="3175" cap="rnd">
                <a:solidFill>
                  <a:schemeClr val="bg1"/>
                </a:solidFill>
                <a:round/>
                <a:headEnd/>
                <a:tailEnd/>
              </a:ln>
            </p:spPr>
            <p:txBody>
              <a:bodyPr/>
              <a:lstStyle/>
              <a:p>
                <a:endParaRPr lang="fr-FR"/>
              </a:p>
            </p:txBody>
          </p:sp>
          <p:sp>
            <p:nvSpPr>
              <p:cNvPr id="9315" name="Freeform 97"/>
              <p:cNvSpPr>
                <a:spLocks noChangeAspect="1"/>
              </p:cNvSpPr>
              <p:nvPr/>
            </p:nvSpPr>
            <p:spPr bwMode="auto">
              <a:xfrm>
                <a:off x="2705" y="2092"/>
                <a:ext cx="98" cy="114"/>
              </a:xfrm>
              <a:custGeom>
                <a:avLst/>
                <a:gdLst>
                  <a:gd name="T0" fmla="*/ 470546742 w 20"/>
                  <a:gd name="T1" fmla="*/ 133682859 h 23"/>
                  <a:gd name="T2" fmla="*/ 662692054 w 20"/>
                  <a:gd name="T3" fmla="*/ 0 h 23"/>
                  <a:gd name="T4" fmla="*/ 781658678 w 20"/>
                  <a:gd name="T5" fmla="*/ 133682859 h 23"/>
                  <a:gd name="T6" fmla="*/ 701890785 w 20"/>
                  <a:gd name="T7" fmla="*/ 492829569 h 23"/>
                  <a:gd name="T8" fmla="*/ 622136847 w 20"/>
                  <a:gd name="T9" fmla="*/ 572274417 h 23"/>
                  <a:gd name="T10" fmla="*/ 701890785 w 20"/>
                  <a:gd name="T11" fmla="*/ 707797097 h 23"/>
                  <a:gd name="T12" fmla="*/ 582937490 w 20"/>
                  <a:gd name="T13" fmla="*/ 751092181 h 23"/>
                  <a:gd name="T14" fmla="*/ 582937490 w 20"/>
                  <a:gd name="T15" fmla="*/ 975162417 h 23"/>
                  <a:gd name="T16" fmla="*/ 390795470 w 20"/>
                  <a:gd name="T17" fmla="*/ 841480074 h 23"/>
                  <a:gd name="T18" fmla="*/ 271828612 w 20"/>
                  <a:gd name="T19" fmla="*/ 796284859 h 23"/>
                  <a:gd name="T20" fmla="*/ 118966898 w 20"/>
                  <a:gd name="T21" fmla="*/ 662601722 h 23"/>
                  <a:gd name="T22" fmla="*/ 118966898 w 20"/>
                  <a:gd name="T23" fmla="*/ 492829569 h 23"/>
                  <a:gd name="T24" fmla="*/ 40554766 w 20"/>
                  <a:gd name="T25" fmla="*/ 357322275 h 23"/>
                  <a:gd name="T26" fmla="*/ 231273875 w 20"/>
                  <a:gd name="T27" fmla="*/ 312190106 h 23"/>
                  <a:gd name="T28" fmla="*/ 271828612 w 20"/>
                  <a:gd name="T29" fmla="*/ 178874942 h 23"/>
                  <a:gd name="T30" fmla="*/ 390795470 w 20"/>
                  <a:gd name="T31" fmla="*/ 269205102 h 23"/>
                  <a:gd name="T32" fmla="*/ 390795470 w 20"/>
                  <a:gd name="T33" fmla="*/ 357322275 h 23"/>
                  <a:gd name="T34" fmla="*/ 550314635 w 20"/>
                  <a:gd name="T35" fmla="*/ 402517490 h 23"/>
                  <a:gd name="T36" fmla="*/ 550314635 w 20"/>
                  <a:gd name="T37" fmla="*/ 223995135 h 23"/>
                  <a:gd name="T38" fmla="*/ 470546742 w 20"/>
                  <a:gd name="T39" fmla="*/ 13368285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DDDDDD"/>
              </a:solidFill>
              <a:ln w="3175" cap="rnd">
                <a:solidFill>
                  <a:schemeClr val="bg1"/>
                </a:solidFill>
                <a:round/>
                <a:headEnd/>
                <a:tailEnd/>
              </a:ln>
            </p:spPr>
            <p:txBody>
              <a:bodyPr/>
              <a:lstStyle/>
              <a:p>
                <a:endParaRPr lang="fr-FR"/>
              </a:p>
            </p:txBody>
          </p:sp>
          <p:sp>
            <p:nvSpPr>
              <p:cNvPr id="9316" name="Freeform 98"/>
              <p:cNvSpPr>
                <a:spLocks noChangeAspect="1"/>
              </p:cNvSpPr>
              <p:nvPr/>
            </p:nvSpPr>
            <p:spPr bwMode="auto">
              <a:xfrm>
                <a:off x="2754" y="2206"/>
                <a:ext cx="24" cy="29"/>
              </a:xfrm>
              <a:custGeom>
                <a:avLst/>
                <a:gdLst>
                  <a:gd name="T0" fmla="*/ 155573125 w 5"/>
                  <a:gd name="T1" fmla="*/ 34575461 h 6"/>
                  <a:gd name="T2" fmla="*/ 32411076 w 5"/>
                  <a:gd name="T3" fmla="*/ 0 h 6"/>
                  <a:gd name="T4" fmla="*/ 64809326 w 5"/>
                  <a:gd name="T5" fmla="*/ 103650491 h 6"/>
                  <a:gd name="T6" fmla="*/ 90763780 w 5"/>
                  <a:gd name="T7" fmla="*/ 201626728 h 6"/>
                  <a:gd name="T8" fmla="*/ 155573125 w 5"/>
                  <a:gd name="T9" fmla="*/ 3457546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DDDDDD"/>
              </a:solidFill>
              <a:ln w="3175" cap="rnd">
                <a:solidFill>
                  <a:schemeClr val="bg1"/>
                </a:solidFill>
                <a:round/>
                <a:headEnd/>
                <a:tailEnd/>
              </a:ln>
            </p:spPr>
            <p:txBody>
              <a:bodyPr/>
              <a:lstStyle/>
              <a:p>
                <a:endParaRPr lang="fr-FR"/>
              </a:p>
            </p:txBody>
          </p:sp>
          <p:sp>
            <p:nvSpPr>
              <p:cNvPr id="9317" name="Freeform 99"/>
              <p:cNvSpPr>
                <a:spLocks noChangeAspect="1"/>
              </p:cNvSpPr>
              <p:nvPr/>
            </p:nvSpPr>
            <p:spPr bwMode="auto">
              <a:xfrm>
                <a:off x="2713" y="2198"/>
                <a:ext cx="45" cy="33"/>
              </a:xfrm>
              <a:custGeom>
                <a:avLst/>
                <a:gdLst>
                  <a:gd name="T0" fmla="*/ 97656159 w 9"/>
                  <a:gd name="T1" fmla="*/ 0 h 6"/>
                  <a:gd name="T2" fmla="*/ 341796495 w 9"/>
                  <a:gd name="T3" fmla="*/ 432980806 h 6"/>
                  <a:gd name="T4" fmla="*/ 439452774 w 9"/>
                  <a:gd name="T5" fmla="*/ 838249366 h 6"/>
                  <a:gd name="T6" fmla="*/ 146484218 w 9"/>
                  <a:gd name="T7" fmla="*/ 709313391 h 6"/>
                  <a:gd name="T8" fmla="*/ 0 w 9"/>
                  <a:gd name="T9" fmla="*/ 432980806 h 6"/>
                  <a:gd name="T10" fmla="*/ 0 w 9"/>
                  <a:gd name="T11" fmla="*/ 152409044 h 6"/>
                  <a:gd name="T12" fmla="*/ 97656159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18" name="Freeform 100"/>
              <p:cNvSpPr>
                <a:spLocks noChangeAspect="1"/>
              </p:cNvSpPr>
              <p:nvPr/>
            </p:nvSpPr>
            <p:spPr bwMode="auto">
              <a:xfrm>
                <a:off x="2693" y="2190"/>
                <a:ext cx="12" cy="33"/>
              </a:xfrm>
              <a:custGeom>
                <a:avLst/>
                <a:gdLst>
                  <a:gd name="T0" fmla="*/ 725593190 w 2"/>
                  <a:gd name="T1" fmla="*/ 0 h 7"/>
                  <a:gd name="T2" fmla="*/ 0 w 2"/>
                  <a:gd name="T3" fmla="*/ 179314559 h 7"/>
                  <a:gd name="T4" fmla="*/ 0 w 2"/>
                  <a:gd name="T5" fmla="*/ 75862887 h 7"/>
                  <a:gd name="T6" fmla="*/ 72559319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DDDDDD"/>
              </a:solidFill>
              <a:ln w="3175" cap="rnd">
                <a:solidFill>
                  <a:schemeClr val="bg1"/>
                </a:solidFill>
                <a:round/>
                <a:headEnd/>
                <a:tailEnd/>
              </a:ln>
            </p:spPr>
            <p:txBody>
              <a:bodyPr/>
              <a:lstStyle/>
              <a:p>
                <a:endParaRPr lang="fr-FR"/>
              </a:p>
            </p:txBody>
          </p:sp>
          <p:sp>
            <p:nvSpPr>
              <p:cNvPr id="9319" name="Freeform 101"/>
              <p:cNvSpPr>
                <a:spLocks noChangeAspect="1"/>
              </p:cNvSpPr>
              <p:nvPr/>
            </p:nvSpPr>
            <p:spPr bwMode="auto">
              <a:xfrm>
                <a:off x="2835" y="2223"/>
                <a:ext cx="33" cy="40"/>
              </a:xfrm>
              <a:custGeom>
                <a:avLst/>
                <a:gdLst>
                  <a:gd name="T0" fmla="*/ 75862887 w 7"/>
                  <a:gd name="T1" fmla="*/ 48828077 h 8"/>
                  <a:gd name="T2" fmla="*/ 151728716 w 7"/>
                  <a:gd name="T3" fmla="*/ 146484210 h 8"/>
                  <a:gd name="T4" fmla="*/ 130047835 w 7"/>
                  <a:gd name="T5" fmla="*/ 341796477 h 8"/>
                  <a:gd name="T6" fmla="*/ 27585909 w 7"/>
                  <a:gd name="T7" fmla="*/ 244140284 h 8"/>
                  <a:gd name="T8" fmla="*/ 27585909 w 7"/>
                  <a:gd name="T9" fmla="*/ 97656153 h 8"/>
                  <a:gd name="T10" fmla="*/ 75862887 w 7"/>
                  <a:gd name="T11" fmla="*/ 4882807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DDDDD"/>
              </a:solidFill>
              <a:ln w="3175" cap="rnd">
                <a:solidFill>
                  <a:schemeClr val="bg1"/>
                </a:solidFill>
                <a:round/>
                <a:headEnd/>
                <a:tailEnd/>
              </a:ln>
            </p:spPr>
            <p:txBody>
              <a:bodyPr/>
              <a:lstStyle/>
              <a:p>
                <a:endParaRPr lang="fr-FR"/>
              </a:p>
            </p:txBody>
          </p:sp>
          <p:sp>
            <p:nvSpPr>
              <p:cNvPr id="9320" name="Freeform 102"/>
              <p:cNvSpPr>
                <a:spLocks noChangeAspect="1"/>
              </p:cNvSpPr>
              <p:nvPr/>
            </p:nvSpPr>
            <p:spPr bwMode="auto">
              <a:xfrm>
                <a:off x="1739" y="1856"/>
                <a:ext cx="440" cy="774"/>
              </a:xfrm>
              <a:custGeom>
                <a:avLst/>
                <a:gdLst>
                  <a:gd name="T0" fmla="*/ 2147483647 w 90"/>
                  <a:gd name="T1" fmla="*/ 2147483647 h 158"/>
                  <a:gd name="T2" fmla="*/ 2147483647 w 90"/>
                  <a:gd name="T3" fmla="*/ 2147483647 h 158"/>
                  <a:gd name="T4" fmla="*/ 1755075160 w 90"/>
                  <a:gd name="T5" fmla="*/ 2147483647 h 158"/>
                  <a:gd name="T6" fmla="*/ 1107299948 w 90"/>
                  <a:gd name="T7" fmla="*/ 2147483647 h 158"/>
                  <a:gd name="T8" fmla="*/ 421348707 w 90"/>
                  <a:gd name="T9" fmla="*/ 2147483647 h 158"/>
                  <a:gd name="T10" fmla="*/ 0 w 90"/>
                  <a:gd name="T11" fmla="*/ 2147483647 h 158"/>
                  <a:gd name="T12" fmla="*/ 607985301 w 90"/>
                  <a:gd name="T13" fmla="*/ 2147483647 h 158"/>
                  <a:gd name="T14" fmla="*/ 1255760669 w 90"/>
                  <a:gd name="T15" fmla="*/ 2147483647 h 158"/>
                  <a:gd name="T16" fmla="*/ 1147086886 w 90"/>
                  <a:gd name="T17" fmla="*/ 2147483647 h 158"/>
                  <a:gd name="T18" fmla="*/ 685950772 w 90"/>
                  <a:gd name="T19" fmla="*/ 2147483647 h 158"/>
                  <a:gd name="T20" fmla="*/ 607985301 w 90"/>
                  <a:gd name="T21" fmla="*/ 2147483647 h 158"/>
                  <a:gd name="T22" fmla="*/ 569468692 w 90"/>
                  <a:gd name="T23" fmla="*/ 2147483647 h 158"/>
                  <a:gd name="T24" fmla="*/ 1147086886 w 90"/>
                  <a:gd name="T25" fmla="*/ 2147483647 h 158"/>
                  <a:gd name="T26" fmla="*/ 1371969128 w 90"/>
                  <a:gd name="T27" fmla="*/ 2147483647 h 158"/>
                  <a:gd name="T28" fmla="*/ 1255760669 w 90"/>
                  <a:gd name="T29" fmla="*/ 2147483647 h 158"/>
                  <a:gd name="T30" fmla="*/ 1217310393 w 90"/>
                  <a:gd name="T31" fmla="*/ 2147483647 h 158"/>
                  <a:gd name="T32" fmla="*/ 607985301 w 90"/>
                  <a:gd name="T33" fmla="*/ 2147483647 h 158"/>
                  <a:gd name="T34" fmla="*/ 529681129 w 90"/>
                  <a:gd name="T35" fmla="*/ 2147483647 h 158"/>
                  <a:gd name="T36" fmla="*/ 459527396 w 90"/>
                  <a:gd name="T37" fmla="*/ 1990166973 h 158"/>
                  <a:gd name="T38" fmla="*/ 226493228 w 90"/>
                  <a:gd name="T39" fmla="*/ 2029304160 h 158"/>
                  <a:gd name="T40" fmla="*/ 265009681 w 90"/>
                  <a:gd name="T41" fmla="*/ 1600143233 h 158"/>
                  <a:gd name="T42" fmla="*/ 0 w 90"/>
                  <a:gd name="T43" fmla="*/ 1440993532 h 158"/>
                  <a:gd name="T44" fmla="*/ 186636360 w 90"/>
                  <a:gd name="T45" fmla="*/ 1210465304 h 158"/>
                  <a:gd name="T46" fmla="*/ 156339065 w 90"/>
                  <a:gd name="T47" fmla="*/ 1010493566 h 158"/>
                  <a:gd name="T48" fmla="*/ 116482275 w 90"/>
                  <a:gd name="T49" fmla="*/ 700085434 h 158"/>
                  <a:gd name="T50" fmla="*/ 265009681 w 90"/>
                  <a:gd name="T51" fmla="*/ 430500750 h 158"/>
                  <a:gd name="T52" fmla="*/ 459527396 w 90"/>
                  <a:gd name="T53" fmla="*/ 271269142 h 158"/>
                  <a:gd name="T54" fmla="*/ 725807797 w 90"/>
                  <a:gd name="T55" fmla="*/ 118740372 h 158"/>
                  <a:gd name="T56" fmla="*/ 1295602675 w 90"/>
                  <a:gd name="T57" fmla="*/ 159164084 h 158"/>
                  <a:gd name="T58" fmla="*/ 804110718 w 90"/>
                  <a:gd name="T59" fmla="*/ 620538016 h 158"/>
                  <a:gd name="T60" fmla="*/ 764323780 w 90"/>
                  <a:gd name="T61" fmla="*/ 900072848 h 158"/>
                  <a:gd name="T62" fmla="*/ 1528647560 w 90"/>
                  <a:gd name="T63" fmla="*/ 700085434 h 158"/>
                  <a:gd name="T64" fmla="*/ 1833107119 w 90"/>
                  <a:gd name="T65" fmla="*/ 1010493566 h 158"/>
                  <a:gd name="T66" fmla="*/ 1371969128 w 90"/>
                  <a:gd name="T67" fmla="*/ 1600143233 h 158"/>
                  <a:gd name="T68" fmla="*/ 1185264949 w 90"/>
                  <a:gd name="T69" fmla="*/ 1949412028 h 158"/>
                  <a:gd name="T70" fmla="*/ 1755075160 w 90"/>
                  <a:gd name="T71" fmla="*/ 2029304160 h 158"/>
                  <a:gd name="T72" fmla="*/ 2137890831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DDDDDD"/>
              </a:solidFill>
              <a:ln w="3175" cap="rnd">
                <a:solidFill>
                  <a:schemeClr val="bg1"/>
                </a:solidFill>
                <a:round/>
                <a:headEnd/>
                <a:tailEnd/>
              </a:ln>
            </p:spPr>
            <p:txBody>
              <a:bodyPr/>
              <a:lstStyle/>
              <a:p>
                <a:endParaRPr lang="fr-FR"/>
              </a:p>
            </p:txBody>
          </p:sp>
          <p:sp>
            <p:nvSpPr>
              <p:cNvPr id="9321" name="Freeform 103"/>
              <p:cNvSpPr>
                <a:spLocks noChangeAspect="1"/>
              </p:cNvSpPr>
              <p:nvPr/>
            </p:nvSpPr>
            <p:spPr bwMode="auto">
              <a:xfrm>
                <a:off x="1747" y="2125"/>
                <a:ext cx="20" cy="32"/>
              </a:xfrm>
              <a:custGeom>
                <a:avLst/>
                <a:gdLst>
                  <a:gd name="T0" fmla="*/ 48828077 w 4"/>
                  <a:gd name="T1" fmla="*/ 502742368 h 6"/>
                  <a:gd name="T2" fmla="*/ 97656153 w 4"/>
                  <a:gd name="T3" fmla="*/ 0 h 6"/>
                  <a:gd name="T4" fmla="*/ 146484210 w 4"/>
                  <a:gd name="T5" fmla="*/ 0 h 6"/>
                  <a:gd name="T6" fmla="*/ 146484210 w 4"/>
                  <a:gd name="T7" fmla="*/ 502742368 h 6"/>
                  <a:gd name="T8" fmla="*/ 48828077 w 4"/>
                  <a:gd name="T9" fmla="*/ 50274236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322" name="Freeform 104"/>
              <p:cNvSpPr>
                <a:spLocks noChangeAspect="1"/>
              </p:cNvSpPr>
              <p:nvPr/>
            </p:nvSpPr>
            <p:spPr bwMode="auto">
              <a:xfrm>
                <a:off x="1674" y="1868"/>
                <a:ext cx="57" cy="78"/>
              </a:xfrm>
              <a:custGeom>
                <a:avLst/>
                <a:gdLst>
                  <a:gd name="T0" fmla="*/ 794822316 w 11"/>
                  <a:gd name="T1" fmla="*/ 37303043 h 16"/>
                  <a:gd name="T2" fmla="*/ 571295339 w 11"/>
                  <a:gd name="T3" fmla="*/ 408981729 h 16"/>
                  <a:gd name="T4" fmla="*/ 70214959 w 11"/>
                  <a:gd name="T5" fmla="*/ 553467612 h 16"/>
                  <a:gd name="T6" fmla="*/ 139832227 w 11"/>
                  <a:gd name="T7" fmla="*/ 408981729 h 16"/>
                  <a:gd name="T8" fmla="*/ 70214959 w 11"/>
                  <a:gd name="T9" fmla="*/ 219141754 h 16"/>
                  <a:gd name="T10" fmla="*/ 293722847 w 11"/>
                  <a:gd name="T11" fmla="*/ 219141754 h 16"/>
                  <a:gd name="T12" fmla="*/ 503695270 w 11"/>
                  <a:gd name="T13" fmla="*/ 76228213 h 16"/>
                  <a:gd name="T14" fmla="*/ 794822316 w 11"/>
                  <a:gd name="T15" fmla="*/ 37303043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DDDDDD"/>
              </a:solidFill>
              <a:ln w="3175" cap="rnd">
                <a:solidFill>
                  <a:schemeClr val="bg1"/>
                </a:solidFill>
                <a:round/>
                <a:headEnd/>
                <a:tailEnd/>
              </a:ln>
            </p:spPr>
            <p:txBody>
              <a:bodyPr/>
              <a:lstStyle/>
              <a:p>
                <a:endParaRPr lang="fr-FR"/>
              </a:p>
            </p:txBody>
          </p:sp>
          <p:sp>
            <p:nvSpPr>
              <p:cNvPr id="9323" name="Freeform 105"/>
              <p:cNvSpPr>
                <a:spLocks noChangeAspect="1"/>
              </p:cNvSpPr>
              <p:nvPr/>
            </p:nvSpPr>
            <p:spPr bwMode="auto">
              <a:xfrm>
                <a:off x="1690" y="1946"/>
                <a:ext cx="65" cy="48"/>
              </a:xfrm>
              <a:custGeom>
                <a:avLst/>
                <a:gdLst>
                  <a:gd name="T0" fmla="*/ 390625005 w 13"/>
                  <a:gd name="T1" fmla="*/ 0 h 10"/>
                  <a:gd name="T2" fmla="*/ 439452831 w 13"/>
                  <a:gd name="T3" fmla="*/ 187984133 h 10"/>
                  <a:gd name="T4" fmla="*/ 585936948 w 13"/>
                  <a:gd name="T5" fmla="*/ 246275157 h 10"/>
                  <a:gd name="T6" fmla="*/ 390625005 w 13"/>
                  <a:gd name="T7" fmla="*/ 278686434 h 10"/>
                  <a:gd name="T8" fmla="*/ 195312503 w 13"/>
                  <a:gd name="T9" fmla="*/ 187984133 h 10"/>
                  <a:gd name="T10" fmla="*/ 48828126 w 13"/>
                  <a:gd name="T11" fmla="*/ 90763780 h 10"/>
                  <a:gd name="T12" fmla="*/ 292968794 w 13"/>
                  <a:gd name="T13" fmla="*/ 90763780 h 10"/>
                  <a:gd name="T14" fmla="*/ 390625005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DDDDDD"/>
              </a:solidFill>
              <a:ln w="3175" cap="rnd">
                <a:solidFill>
                  <a:schemeClr val="bg1"/>
                </a:solidFill>
                <a:round/>
                <a:headEnd/>
                <a:tailEnd/>
              </a:ln>
            </p:spPr>
            <p:txBody>
              <a:bodyPr/>
              <a:lstStyle/>
              <a:p>
                <a:endParaRPr lang="fr-FR"/>
              </a:p>
            </p:txBody>
          </p:sp>
          <p:sp>
            <p:nvSpPr>
              <p:cNvPr id="9324" name="Freeform 106"/>
              <p:cNvSpPr>
                <a:spLocks noChangeAspect="1"/>
              </p:cNvSpPr>
              <p:nvPr/>
            </p:nvSpPr>
            <p:spPr bwMode="auto">
              <a:xfrm>
                <a:off x="1706" y="2100"/>
                <a:ext cx="33" cy="33"/>
              </a:xfrm>
              <a:custGeom>
                <a:avLst/>
                <a:gdLst>
                  <a:gd name="T0" fmla="*/ 0 w 7"/>
                  <a:gd name="T1" fmla="*/ 556908351 h 6"/>
                  <a:gd name="T2" fmla="*/ 103449088 w 7"/>
                  <a:gd name="T3" fmla="*/ 0 h 6"/>
                  <a:gd name="T4" fmla="*/ 179314559 w 7"/>
                  <a:gd name="T5" fmla="*/ 709313391 h 6"/>
                  <a:gd name="T6" fmla="*/ 130047835 w 7"/>
                  <a:gd name="T7" fmla="*/ 838249366 h 6"/>
                  <a:gd name="T8" fmla="*/ 75862887 w 7"/>
                  <a:gd name="T9" fmla="*/ 709313391 h 6"/>
                  <a:gd name="T10" fmla="*/ 0 w 7"/>
                  <a:gd name="T11" fmla="*/ 55690835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DDDDDD"/>
              </a:solidFill>
              <a:ln w="3175" cap="rnd">
                <a:solidFill>
                  <a:schemeClr val="bg1"/>
                </a:solidFill>
                <a:round/>
                <a:headEnd/>
                <a:tailEnd/>
              </a:ln>
            </p:spPr>
            <p:txBody>
              <a:bodyPr/>
              <a:lstStyle/>
              <a:p>
                <a:endParaRPr lang="fr-FR"/>
              </a:p>
            </p:txBody>
          </p:sp>
          <p:sp>
            <p:nvSpPr>
              <p:cNvPr id="9325" name="Freeform 107"/>
              <p:cNvSpPr>
                <a:spLocks noChangeAspect="1"/>
              </p:cNvSpPr>
              <p:nvPr/>
            </p:nvSpPr>
            <p:spPr bwMode="auto">
              <a:xfrm>
                <a:off x="1890" y="1799"/>
                <a:ext cx="53" cy="45"/>
              </a:xfrm>
              <a:custGeom>
                <a:avLst/>
                <a:gdLst>
                  <a:gd name="T0" fmla="*/ 33691712 w 11"/>
                  <a:gd name="T1" fmla="*/ 97656159 h 9"/>
                  <a:gd name="T2" fmla="*/ 67097842 w 11"/>
                  <a:gd name="T3" fmla="*/ 341796495 h 9"/>
                  <a:gd name="T4" fmla="*/ 263122514 w 11"/>
                  <a:gd name="T5" fmla="*/ 390624634 h 9"/>
                  <a:gd name="T6" fmla="*/ 162332815 w 11"/>
                  <a:gd name="T7" fmla="*/ 146484218 h 9"/>
                  <a:gd name="T8" fmla="*/ 323289481 w 11"/>
                  <a:gd name="T9" fmla="*/ 146484218 h 9"/>
                  <a:gd name="T10" fmla="*/ 263122514 w 11"/>
                  <a:gd name="T11" fmla="*/ 48828079 h 9"/>
                  <a:gd name="T12" fmla="*/ 128641517 w 11"/>
                  <a:gd name="T13" fmla="*/ 48828079 h 9"/>
                  <a:gd name="T14" fmla="*/ 162332815 w 11"/>
                  <a:gd name="T15" fmla="*/ 146484218 h 9"/>
                  <a:gd name="T16" fmla="*/ 33691712 w 11"/>
                  <a:gd name="T17" fmla="*/ 9765615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DDDDDD"/>
              </a:solidFill>
              <a:ln w="3175" cap="rnd">
                <a:solidFill>
                  <a:schemeClr val="bg1"/>
                </a:solidFill>
                <a:round/>
                <a:headEnd/>
                <a:tailEnd/>
              </a:ln>
            </p:spPr>
            <p:txBody>
              <a:bodyPr/>
              <a:lstStyle/>
              <a:p>
                <a:endParaRPr lang="fr-FR"/>
              </a:p>
            </p:txBody>
          </p:sp>
          <p:sp>
            <p:nvSpPr>
              <p:cNvPr id="9326" name="Freeform 108"/>
              <p:cNvSpPr>
                <a:spLocks noChangeAspect="1"/>
              </p:cNvSpPr>
              <p:nvPr/>
            </p:nvSpPr>
            <p:spPr bwMode="auto">
              <a:xfrm>
                <a:off x="1710" y="2003"/>
                <a:ext cx="21" cy="16"/>
              </a:xfrm>
              <a:custGeom>
                <a:avLst/>
                <a:gdLst>
                  <a:gd name="T0" fmla="*/ 175448238 w 4"/>
                  <a:gd name="T1" fmla="*/ 0 h 3"/>
                  <a:gd name="T2" fmla="*/ 332969373 w 4"/>
                  <a:gd name="T3" fmla="*/ 206206825 h 3"/>
                  <a:gd name="T4" fmla="*/ 175448238 w 4"/>
                  <a:gd name="T5" fmla="*/ 296535543 h 3"/>
                  <a:gd name="T6" fmla="*/ 0 w 4"/>
                  <a:gd name="T7" fmla="*/ 94264247 h 3"/>
                  <a:gd name="T8" fmla="*/ 1754482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27" name="Freeform 109"/>
              <p:cNvSpPr>
                <a:spLocks noChangeAspect="1"/>
              </p:cNvSpPr>
              <p:nvPr/>
            </p:nvSpPr>
            <p:spPr bwMode="auto">
              <a:xfrm>
                <a:off x="1657" y="1946"/>
                <a:ext cx="13" cy="8"/>
              </a:xfrm>
              <a:custGeom>
                <a:avLst/>
                <a:gdLst>
                  <a:gd name="T0" fmla="*/ 9210389 w 3"/>
                  <a:gd name="T1" fmla="*/ 0 h 2"/>
                  <a:gd name="T2" fmla="*/ 30212242 w 3"/>
                  <a:gd name="T3" fmla="*/ 4194304 h 2"/>
                  <a:gd name="T4" fmla="*/ 921038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28" name="Freeform 110"/>
              <p:cNvSpPr>
                <a:spLocks noChangeAspect="1"/>
              </p:cNvSpPr>
              <p:nvPr/>
            </p:nvSpPr>
            <p:spPr bwMode="auto">
              <a:xfrm>
                <a:off x="1657" y="1962"/>
                <a:ext cx="13" cy="8"/>
              </a:xfrm>
              <a:custGeom>
                <a:avLst/>
                <a:gdLst>
                  <a:gd name="T0" fmla="*/ 9210389 w 3"/>
                  <a:gd name="T1" fmla="*/ 0 h 2"/>
                  <a:gd name="T2" fmla="*/ 30212242 w 3"/>
                  <a:gd name="T3" fmla="*/ 4194304 h 2"/>
                  <a:gd name="T4" fmla="*/ 2100184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29" name="Freeform 111"/>
              <p:cNvSpPr>
                <a:spLocks noChangeAspect="1"/>
              </p:cNvSpPr>
              <p:nvPr/>
            </p:nvSpPr>
            <p:spPr bwMode="auto">
              <a:xfrm>
                <a:off x="1657" y="1974"/>
                <a:ext cx="13" cy="12"/>
              </a:xfrm>
              <a:custGeom>
                <a:avLst/>
                <a:gdLst>
                  <a:gd name="T0" fmla="*/ 9210389 w 3"/>
                  <a:gd name="T1" fmla="*/ 362796595 h 2"/>
                  <a:gd name="T2" fmla="*/ 30212242 w 3"/>
                  <a:gd name="T3" fmla="*/ 725593190 h 2"/>
                  <a:gd name="T4" fmla="*/ 9210389 w 3"/>
                  <a:gd name="T5" fmla="*/ 725593190 h 2"/>
                  <a:gd name="T6" fmla="*/ 0 w 3"/>
                  <a:gd name="T7" fmla="*/ 362796595 h 2"/>
                  <a:gd name="T8" fmla="*/ 921038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30" name="Freeform 112"/>
              <p:cNvSpPr>
                <a:spLocks noChangeAspect="1"/>
              </p:cNvSpPr>
              <p:nvPr/>
            </p:nvSpPr>
            <p:spPr bwMode="auto">
              <a:xfrm>
                <a:off x="1649" y="1990"/>
                <a:ext cx="17" cy="9"/>
              </a:xfrm>
              <a:custGeom>
                <a:avLst/>
                <a:gdLst>
                  <a:gd name="T0" fmla="*/ 373187961 w 3"/>
                  <a:gd name="T1" fmla="*/ 16664469 h 2"/>
                  <a:gd name="T2" fmla="*/ 578442088 w 3"/>
                  <a:gd name="T3" fmla="*/ 30266239 h 2"/>
                  <a:gd name="T4" fmla="*/ 373187961 w 3"/>
                  <a:gd name="T5" fmla="*/ 30266239 h 2"/>
                  <a:gd name="T6" fmla="*/ 0 w 3"/>
                  <a:gd name="T7" fmla="*/ 16664469 h 2"/>
                  <a:gd name="T8" fmla="*/ 373187961 w 3"/>
                  <a:gd name="T9" fmla="*/ 16664469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31" name="Oval 113"/>
              <p:cNvSpPr>
                <a:spLocks noChangeAspect="1" noChangeArrowheads="1"/>
              </p:cNvSpPr>
              <p:nvPr/>
            </p:nvSpPr>
            <p:spPr bwMode="auto">
              <a:xfrm>
                <a:off x="1649" y="2011"/>
                <a:ext cx="12" cy="4"/>
              </a:xfrm>
              <a:prstGeom prst="ellipse">
                <a:avLst/>
              </a:prstGeom>
              <a:solidFill>
                <a:srgbClr val="DDDDDD"/>
              </a:solidFill>
              <a:ln w="3175" cap="rnd">
                <a:solidFill>
                  <a:schemeClr val="bg1"/>
                </a:solidFill>
                <a:round/>
                <a:headEnd/>
                <a:tailEnd/>
              </a:ln>
            </p:spPr>
            <p:txBody>
              <a:bodyPr/>
              <a:lstStyle/>
              <a:p>
                <a:endParaRPr lang="es-ES"/>
              </a:p>
            </p:txBody>
          </p:sp>
          <p:sp>
            <p:nvSpPr>
              <p:cNvPr id="9332" name="Freeform 114"/>
              <p:cNvSpPr>
                <a:spLocks noChangeAspect="1"/>
              </p:cNvSpPr>
              <p:nvPr/>
            </p:nvSpPr>
            <p:spPr bwMode="auto">
              <a:xfrm>
                <a:off x="1710" y="2043"/>
                <a:ext cx="45" cy="33"/>
              </a:xfrm>
              <a:custGeom>
                <a:avLst/>
                <a:gdLst>
                  <a:gd name="T0" fmla="*/ 195312317 w 9"/>
                  <a:gd name="T1" fmla="*/ 0 h 7"/>
                  <a:gd name="T2" fmla="*/ 439452774 w 9"/>
                  <a:gd name="T3" fmla="*/ 75862887 h 7"/>
                  <a:gd name="T4" fmla="*/ 341796495 w 9"/>
                  <a:gd name="T5" fmla="*/ 151728716 h 7"/>
                  <a:gd name="T6" fmla="*/ 48828079 w 9"/>
                  <a:gd name="T7" fmla="*/ 151728716 h 7"/>
                  <a:gd name="T8" fmla="*/ 195312317 w 9"/>
                  <a:gd name="T9" fmla="*/ 75862887 h 7"/>
                  <a:gd name="T10" fmla="*/ 146484218 w 9"/>
                  <a:gd name="T11" fmla="*/ 0 h 7"/>
                  <a:gd name="T12" fmla="*/ 19531231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DDDDDD"/>
              </a:solidFill>
              <a:ln w="3175" cap="rnd">
                <a:solidFill>
                  <a:schemeClr val="bg1"/>
                </a:solidFill>
                <a:round/>
                <a:headEnd/>
                <a:tailEnd/>
              </a:ln>
            </p:spPr>
            <p:txBody>
              <a:bodyPr/>
              <a:lstStyle/>
              <a:p>
                <a:endParaRPr lang="fr-FR"/>
              </a:p>
            </p:txBody>
          </p:sp>
          <p:sp>
            <p:nvSpPr>
              <p:cNvPr id="9333" name="Freeform 115"/>
              <p:cNvSpPr>
                <a:spLocks noChangeAspect="1"/>
              </p:cNvSpPr>
              <p:nvPr/>
            </p:nvSpPr>
            <p:spPr bwMode="auto">
              <a:xfrm>
                <a:off x="1682" y="2035"/>
                <a:ext cx="28" cy="33"/>
              </a:xfrm>
              <a:custGeom>
                <a:avLst/>
                <a:gdLst>
                  <a:gd name="T0" fmla="*/ 137421604 w 6"/>
                  <a:gd name="T1" fmla="*/ 27585909 h 7"/>
                  <a:gd name="T2" fmla="*/ 24056034 w 6"/>
                  <a:gd name="T3" fmla="*/ 179314559 h 7"/>
                  <a:gd name="T4" fmla="*/ 24056034 w 6"/>
                  <a:gd name="T5" fmla="*/ 75862887 h 7"/>
                  <a:gd name="T6" fmla="*/ 137421604 w 6"/>
                  <a:gd name="T7" fmla="*/ 2758590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DDDDDD"/>
              </a:solidFill>
              <a:ln w="3175" cap="rnd">
                <a:solidFill>
                  <a:schemeClr val="bg1"/>
                </a:solidFill>
                <a:round/>
                <a:headEnd/>
                <a:tailEnd/>
              </a:ln>
            </p:spPr>
            <p:txBody>
              <a:bodyPr/>
              <a:lstStyle/>
              <a:p>
                <a:endParaRPr lang="fr-FR"/>
              </a:p>
            </p:txBody>
          </p:sp>
          <p:sp>
            <p:nvSpPr>
              <p:cNvPr id="9334" name="Freeform 116"/>
              <p:cNvSpPr>
                <a:spLocks noChangeAspect="1"/>
              </p:cNvSpPr>
              <p:nvPr/>
            </p:nvSpPr>
            <p:spPr bwMode="auto">
              <a:xfrm>
                <a:off x="1979" y="1697"/>
                <a:ext cx="45" cy="53"/>
              </a:xfrm>
              <a:custGeom>
                <a:avLst/>
                <a:gdLst>
                  <a:gd name="T0" fmla="*/ 48828079 w 9"/>
                  <a:gd name="T1" fmla="*/ 33691712 h 11"/>
                  <a:gd name="T2" fmla="*/ 292968436 w 9"/>
                  <a:gd name="T3" fmla="*/ 0 h 11"/>
                  <a:gd name="T4" fmla="*/ 439452774 w 9"/>
                  <a:gd name="T5" fmla="*/ 67097842 h 11"/>
                  <a:gd name="T6" fmla="*/ 292968436 w 9"/>
                  <a:gd name="T7" fmla="*/ 356981203 h 11"/>
                  <a:gd name="T8" fmla="*/ 292968436 w 9"/>
                  <a:gd name="T9" fmla="*/ 196037565 h 11"/>
                  <a:gd name="T10" fmla="*/ 97656159 w 9"/>
                  <a:gd name="T11" fmla="*/ 128641517 h 11"/>
                  <a:gd name="T12" fmla="*/ 48828079 w 9"/>
                  <a:gd name="T13" fmla="*/ 33691712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335" name="Freeform 117"/>
              <p:cNvSpPr>
                <a:spLocks noChangeAspect="1"/>
              </p:cNvSpPr>
              <p:nvPr/>
            </p:nvSpPr>
            <p:spPr bwMode="auto">
              <a:xfrm>
                <a:off x="2032" y="1652"/>
                <a:ext cx="17" cy="21"/>
              </a:xfrm>
              <a:custGeom>
                <a:avLst/>
                <a:gdLst>
                  <a:gd name="T0" fmla="*/ 373187961 w 3"/>
                  <a:gd name="T1" fmla="*/ 0 h 4"/>
                  <a:gd name="T2" fmla="*/ 578442088 w 3"/>
                  <a:gd name="T3" fmla="*/ 175448238 h 4"/>
                  <a:gd name="T4" fmla="*/ 205254308 w 3"/>
                  <a:gd name="T5" fmla="*/ 332969373 h 4"/>
                  <a:gd name="T6" fmla="*/ 0 w 3"/>
                  <a:gd name="T7" fmla="*/ 78498782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36" name="Freeform 118"/>
              <p:cNvSpPr>
                <a:spLocks noChangeAspect="1"/>
              </p:cNvSpPr>
              <p:nvPr/>
            </p:nvSpPr>
            <p:spPr bwMode="auto">
              <a:xfrm>
                <a:off x="2012" y="1660"/>
                <a:ext cx="16" cy="25"/>
              </a:xfrm>
              <a:custGeom>
                <a:avLst/>
                <a:gdLst>
                  <a:gd name="T0" fmla="*/ 206206825 w 3"/>
                  <a:gd name="T1" fmla="*/ 0 h 5"/>
                  <a:gd name="T2" fmla="*/ 296535543 w 3"/>
                  <a:gd name="T3" fmla="*/ 146484224 h 5"/>
                  <a:gd name="T4" fmla="*/ 206206825 w 3"/>
                  <a:gd name="T5" fmla="*/ 244140467 h 5"/>
                  <a:gd name="T6" fmla="*/ 0 w 3"/>
                  <a:gd name="T7" fmla="*/ 97656243 h 5"/>
                  <a:gd name="T8" fmla="*/ 20620682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37" name="Freeform 119"/>
              <p:cNvSpPr>
                <a:spLocks noChangeAspect="1"/>
              </p:cNvSpPr>
              <p:nvPr/>
            </p:nvSpPr>
            <p:spPr bwMode="auto">
              <a:xfrm>
                <a:off x="2375" y="1730"/>
                <a:ext cx="16" cy="24"/>
              </a:xfrm>
              <a:custGeom>
                <a:avLst/>
                <a:gdLst>
                  <a:gd name="T0" fmla="*/ 206206825 w 3"/>
                  <a:gd name="T1" fmla="*/ 32411076 h 5"/>
                  <a:gd name="T2" fmla="*/ 296535543 w 3"/>
                  <a:gd name="T3" fmla="*/ 90763780 h 5"/>
                  <a:gd name="T4" fmla="*/ 206206825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38" name="Freeform 120"/>
              <p:cNvSpPr>
                <a:spLocks noChangeAspect="1"/>
              </p:cNvSpPr>
              <p:nvPr/>
            </p:nvSpPr>
            <p:spPr bwMode="auto">
              <a:xfrm>
                <a:off x="2403" y="1803"/>
                <a:ext cx="25" cy="16"/>
              </a:xfrm>
              <a:custGeom>
                <a:avLst/>
                <a:gdLst>
                  <a:gd name="T0" fmla="*/ 195312325 w 5"/>
                  <a:gd name="T1" fmla="*/ 206206825 h 3"/>
                  <a:gd name="T2" fmla="*/ 97656243 w 5"/>
                  <a:gd name="T3" fmla="*/ 296535543 h 3"/>
                  <a:gd name="T4" fmla="*/ 0 w 5"/>
                  <a:gd name="T5" fmla="*/ 206206825 h 3"/>
                  <a:gd name="T6" fmla="*/ 146484224 w 5"/>
                  <a:gd name="T7" fmla="*/ 0 h 3"/>
                  <a:gd name="T8" fmla="*/ 1953123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DDDDD"/>
              </a:solidFill>
              <a:ln w="3175" cap="rnd">
                <a:solidFill>
                  <a:schemeClr val="bg1"/>
                </a:solidFill>
                <a:round/>
                <a:headEnd/>
                <a:tailEnd/>
              </a:ln>
            </p:spPr>
            <p:txBody>
              <a:bodyPr/>
              <a:lstStyle/>
              <a:p>
                <a:endParaRPr lang="fr-FR"/>
              </a:p>
            </p:txBody>
          </p:sp>
          <p:sp>
            <p:nvSpPr>
              <p:cNvPr id="9339" name="Freeform 121"/>
              <p:cNvSpPr>
                <a:spLocks noChangeAspect="1"/>
              </p:cNvSpPr>
              <p:nvPr/>
            </p:nvSpPr>
            <p:spPr bwMode="auto">
              <a:xfrm>
                <a:off x="2387" y="1510"/>
                <a:ext cx="24" cy="16"/>
              </a:xfrm>
              <a:custGeom>
                <a:avLst/>
                <a:gdLst>
                  <a:gd name="T0" fmla="*/ 155573125 w 5"/>
                  <a:gd name="T1" fmla="*/ 206206825 h 3"/>
                  <a:gd name="T2" fmla="*/ 90763780 w 5"/>
                  <a:gd name="T3" fmla="*/ 296535543 h 3"/>
                  <a:gd name="T4" fmla="*/ 32411076 w 5"/>
                  <a:gd name="T5" fmla="*/ 94264247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0" name="Freeform 122"/>
              <p:cNvSpPr>
                <a:spLocks noChangeAspect="1"/>
              </p:cNvSpPr>
              <p:nvPr/>
            </p:nvSpPr>
            <p:spPr bwMode="auto">
              <a:xfrm>
                <a:off x="2493" y="1436"/>
                <a:ext cx="20" cy="12"/>
              </a:xfrm>
              <a:custGeom>
                <a:avLst/>
                <a:gdLst>
                  <a:gd name="T0" fmla="*/ 195312307 w 4"/>
                  <a:gd name="T1" fmla="*/ 362796595 h 2"/>
                  <a:gd name="T2" fmla="*/ 97656153 w 4"/>
                  <a:gd name="T3" fmla="*/ 725593190 h 2"/>
                  <a:gd name="T4" fmla="*/ 0 w 4"/>
                  <a:gd name="T5" fmla="*/ 362796595 h 2"/>
                  <a:gd name="T6" fmla="*/ 97656153 w 4"/>
                  <a:gd name="T7" fmla="*/ 0 h 2"/>
                  <a:gd name="T8" fmla="*/ 195312307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DDDDD"/>
              </a:solidFill>
              <a:ln w="3175" cap="rnd">
                <a:solidFill>
                  <a:schemeClr val="bg1"/>
                </a:solidFill>
                <a:round/>
                <a:headEnd/>
                <a:tailEnd/>
              </a:ln>
            </p:spPr>
            <p:txBody>
              <a:bodyPr/>
              <a:lstStyle/>
              <a:p>
                <a:endParaRPr lang="fr-FR"/>
              </a:p>
            </p:txBody>
          </p:sp>
          <p:sp>
            <p:nvSpPr>
              <p:cNvPr id="9341" name="Freeform 123"/>
              <p:cNvSpPr>
                <a:spLocks noChangeAspect="1"/>
              </p:cNvSpPr>
              <p:nvPr/>
            </p:nvSpPr>
            <p:spPr bwMode="auto">
              <a:xfrm>
                <a:off x="2513" y="1408"/>
                <a:ext cx="25" cy="16"/>
              </a:xfrm>
              <a:custGeom>
                <a:avLst/>
                <a:gdLst>
                  <a:gd name="T0" fmla="*/ 244140467 w 5"/>
                  <a:gd name="T1" fmla="*/ 206206825 h 3"/>
                  <a:gd name="T2" fmla="*/ 97656243 w 5"/>
                  <a:gd name="T3" fmla="*/ 296535543 h 3"/>
                  <a:gd name="T4" fmla="*/ 0 w 5"/>
                  <a:gd name="T5" fmla="*/ 94264247 h 3"/>
                  <a:gd name="T6" fmla="*/ 146484224 w 5"/>
                  <a:gd name="T7" fmla="*/ 0 h 3"/>
                  <a:gd name="T8" fmla="*/ 244140467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2" name="Freeform 124"/>
              <p:cNvSpPr>
                <a:spLocks noChangeAspect="1"/>
              </p:cNvSpPr>
              <p:nvPr/>
            </p:nvSpPr>
            <p:spPr bwMode="auto">
              <a:xfrm>
                <a:off x="2717" y="1184"/>
                <a:ext cx="24" cy="12"/>
              </a:xfrm>
              <a:custGeom>
                <a:avLst/>
                <a:gdLst>
                  <a:gd name="T0" fmla="*/ 155573125 w 5"/>
                  <a:gd name="T1" fmla="*/ 8388609 h 3"/>
                  <a:gd name="T2" fmla="*/ 90763780 w 5"/>
                  <a:gd name="T3" fmla="*/ 12582912 h 3"/>
                  <a:gd name="T4" fmla="*/ 32411076 w 5"/>
                  <a:gd name="T5" fmla="*/ 8388609 h 3"/>
                  <a:gd name="T6" fmla="*/ 90763780 w 5"/>
                  <a:gd name="T7" fmla="*/ 0 h 3"/>
                  <a:gd name="T8" fmla="*/ 155573125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3" name="Freeform 125"/>
              <p:cNvSpPr>
                <a:spLocks noChangeAspect="1"/>
              </p:cNvSpPr>
              <p:nvPr/>
            </p:nvSpPr>
            <p:spPr bwMode="auto">
              <a:xfrm>
                <a:off x="2913" y="927"/>
                <a:ext cx="24" cy="16"/>
              </a:xfrm>
              <a:custGeom>
                <a:avLst/>
                <a:gdLst>
                  <a:gd name="T0" fmla="*/ 155573125 w 5"/>
                  <a:gd name="T1" fmla="*/ 206206825 h 3"/>
                  <a:gd name="T2" fmla="*/ 64809326 w 5"/>
                  <a:gd name="T3" fmla="*/ 296535543 h 3"/>
                  <a:gd name="T4" fmla="*/ 0 w 5"/>
                  <a:gd name="T5" fmla="*/ 206206825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EAEAEA"/>
              </a:solidFill>
              <a:ln w="3175" cap="rnd">
                <a:solidFill>
                  <a:schemeClr val="bg1"/>
                </a:solidFill>
                <a:round/>
                <a:headEnd/>
                <a:tailEnd/>
              </a:ln>
            </p:spPr>
            <p:txBody>
              <a:bodyPr/>
              <a:lstStyle/>
              <a:p>
                <a:endParaRPr lang="fr-FR"/>
              </a:p>
            </p:txBody>
          </p:sp>
          <p:sp>
            <p:nvSpPr>
              <p:cNvPr id="9344" name="Freeform 126"/>
              <p:cNvSpPr>
                <a:spLocks noChangeAspect="1"/>
              </p:cNvSpPr>
              <p:nvPr/>
            </p:nvSpPr>
            <p:spPr bwMode="auto">
              <a:xfrm>
                <a:off x="3084" y="723"/>
                <a:ext cx="20" cy="16"/>
              </a:xfrm>
              <a:custGeom>
                <a:avLst/>
                <a:gdLst>
                  <a:gd name="T0" fmla="*/ 195312307 w 4"/>
                  <a:gd name="T1" fmla="*/ 206206825 h 3"/>
                  <a:gd name="T2" fmla="*/ 97656153 w 4"/>
                  <a:gd name="T3" fmla="*/ 296535543 h 3"/>
                  <a:gd name="T4" fmla="*/ 0 w 4"/>
                  <a:gd name="T5" fmla="*/ 206206825 h 3"/>
                  <a:gd name="T6" fmla="*/ 146484210 w 4"/>
                  <a:gd name="T7" fmla="*/ 0 h 3"/>
                  <a:gd name="T8" fmla="*/ 195312307 w 4"/>
                  <a:gd name="T9" fmla="*/ 20620682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45" name="Freeform 127"/>
              <p:cNvSpPr>
                <a:spLocks noChangeAspect="1"/>
              </p:cNvSpPr>
              <p:nvPr/>
            </p:nvSpPr>
            <p:spPr bwMode="auto">
              <a:xfrm>
                <a:off x="3104" y="707"/>
                <a:ext cx="16" cy="16"/>
              </a:xfrm>
              <a:custGeom>
                <a:avLst/>
                <a:gdLst>
                  <a:gd name="T0" fmla="*/ 296535543 w 3"/>
                  <a:gd name="T1" fmla="*/ 206206825 h 3"/>
                  <a:gd name="T2" fmla="*/ 94264247 w 3"/>
                  <a:gd name="T3" fmla="*/ 296535543 h 3"/>
                  <a:gd name="T4" fmla="*/ 0 w 3"/>
                  <a:gd name="T5" fmla="*/ 206206825 h 3"/>
                  <a:gd name="T6" fmla="*/ 206206825 w 3"/>
                  <a:gd name="T7" fmla="*/ 0 h 3"/>
                  <a:gd name="T8" fmla="*/ 296535543 w 3"/>
                  <a:gd name="T9" fmla="*/ 20620682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EAEAEA"/>
              </a:solidFill>
              <a:ln w="3175" cap="rnd">
                <a:solidFill>
                  <a:schemeClr val="bg1"/>
                </a:solidFill>
                <a:round/>
                <a:headEnd/>
                <a:tailEnd/>
              </a:ln>
            </p:spPr>
            <p:txBody>
              <a:bodyPr/>
              <a:lstStyle/>
              <a:p>
                <a:endParaRPr lang="fr-FR"/>
              </a:p>
            </p:txBody>
          </p:sp>
          <p:sp>
            <p:nvSpPr>
              <p:cNvPr id="9346" name="Freeform 128"/>
              <p:cNvSpPr>
                <a:spLocks noChangeAspect="1"/>
              </p:cNvSpPr>
              <p:nvPr/>
            </p:nvSpPr>
            <p:spPr bwMode="auto">
              <a:xfrm>
                <a:off x="3145" y="743"/>
                <a:ext cx="12" cy="13"/>
              </a:xfrm>
              <a:custGeom>
                <a:avLst/>
                <a:gdLst>
                  <a:gd name="T0" fmla="*/ 12582912 w 3"/>
                  <a:gd name="T1" fmla="*/ 0 h 3"/>
                  <a:gd name="T2" fmla="*/ 8388609 w 3"/>
                  <a:gd name="T3" fmla="*/ 21001849 h 3"/>
                  <a:gd name="T4" fmla="*/ 0 w 3"/>
                  <a:gd name="T5" fmla="*/ 30212242 h 3"/>
                  <a:gd name="T6" fmla="*/ 4194305 w 3"/>
                  <a:gd name="T7" fmla="*/ 0 h 3"/>
                  <a:gd name="T8" fmla="*/ 1258291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9347" name="Freeform 129"/>
              <p:cNvSpPr>
                <a:spLocks noChangeAspect="1"/>
              </p:cNvSpPr>
              <p:nvPr/>
            </p:nvSpPr>
            <p:spPr bwMode="auto">
              <a:xfrm>
                <a:off x="3186" y="707"/>
                <a:ext cx="16" cy="16"/>
              </a:xfrm>
              <a:custGeom>
                <a:avLst/>
                <a:gdLst>
                  <a:gd name="T0" fmla="*/ 296535543 w 3"/>
                  <a:gd name="T1" fmla="*/ 0 h 3"/>
                  <a:gd name="T2" fmla="*/ 206206825 w 3"/>
                  <a:gd name="T3" fmla="*/ 206206825 h 3"/>
                  <a:gd name="T4" fmla="*/ 0 w 3"/>
                  <a:gd name="T5" fmla="*/ 296535543 h 3"/>
                  <a:gd name="T6" fmla="*/ 94264247 w 3"/>
                  <a:gd name="T7" fmla="*/ 0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9348" name="Freeform 130"/>
              <p:cNvSpPr>
                <a:spLocks noChangeAspect="1"/>
              </p:cNvSpPr>
              <p:nvPr/>
            </p:nvSpPr>
            <p:spPr bwMode="auto">
              <a:xfrm>
                <a:off x="3292" y="699"/>
                <a:ext cx="16" cy="8"/>
              </a:xfrm>
              <a:custGeom>
                <a:avLst/>
                <a:gdLst>
                  <a:gd name="T0" fmla="*/ 16777216 w 4"/>
                  <a:gd name="T1" fmla="*/ 8388608 h 2"/>
                  <a:gd name="T2" fmla="*/ 8388608 w 4"/>
                  <a:gd name="T3" fmla="*/ 8388608 h 2"/>
                  <a:gd name="T4" fmla="*/ 0 w 4"/>
                  <a:gd name="T5" fmla="*/ 4194304 h 2"/>
                  <a:gd name="T6" fmla="*/ 12582910 w 4"/>
                  <a:gd name="T7" fmla="*/ 0 h 2"/>
                  <a:gd name="T8" fmla="*/ 16777216 w 4"/>
                  <a:gd name="T9" fmla="*/ 8388608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49" name="Freeform 131"/>
              <p:cNvSpPr>
                <a:spLocks noChangeAspect="1"/>
              </p:cNvSpPr>
              <p:nvPr/>
            </p:nvSpPr>
            <p:spPr bwMode="auto">
              <a:xfrm>
                <a:off x="3365" y="629"/>
                <a:ext cx="16" cy="13"/>
              </a:xfrm>
              <a:custGeom>
                <a:avLst/>
                <a:gdLst>
                  <a:gd name="T0" fmla="*/ 16777216 w 4"/>
                  <a:gd name="T1" fmla="*/ 1739829730 h 2"/>
                  <a:gd name="T2" fmla="*/ 8388608 w 4"/>
                  <a:gd name="T3" fmla="*/ 1739829730 h 2"/>
                  <a:gd name="T4" fmla="*/ 0 w 4"/>
                  <a:gd name="T5" fmla="*/ 930435556 h 2"/>
                  <a:gd name="T6" fmla="*/ 12582910 w 4"/>
                  <a:gd name="T7" fmla="*/ 0 h 2"/>
                  <a:gd name="T8" fmla="*/ 16777216 w 4"/>
                  <a:gd name="T9" fmla="*/ 173982973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50" name="Freeform 132"/>
              <p:cNvSpPr>
                <a:spLocks noChangeAspect="1"/>
              </p:cNvSpPr>
              <p:nvPr/>
            </p:nvSpPr>
            <p:spPr bwMode="auto">
              <a:xfrm>
                <a:off x="3377" y="650"/>
                <a:ext cx="21" cy="8"/>
              </a:xfrm>
              <a:custGeom>
                <a:avLst/>
                <a:gdLst>
                  <a:gd name="T0" fmla="*/ 332969373 w 4"/>
                  <a:gd name="T1" fmla="*/ 4194304 h 2"/>
                  <a:gd name="T2" fmla="*/ 175448238 w 4"/>
                  <a:gd name="T3" fmla="*/ 8388608 h 2"/>
                  <a:gd name="T4" fmla="*/ 0 w 4"/>
                  <a:gd name="T5" fmla="*/ 4194304 h 2"/>
                  <a:gd name="T6" fmla="*/ 254490227 w 4"/>
                  <a:gd name="T7" fmla="*/ 0 h 2"/>
                  <a:gd name="T8" fmla="*/ 332969373 w 4"/>
                  <a:gd name="T9" fmla="*/ 419430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EAEAEA"/>
              </a:solidFill>
              <a:ln w="3175" cap="rnd">
                <a:solidFill>
                  <a:schemeClr val="bg1"/>
                </a:solidFill>
                <a:round/>
                <a:headEnd/>
                <a:tailEnd/>
              </a:ln>
            </p:spPr>
            <p:txBody>
              <a:bodyPr/>
              <a:lstStyle/>
              <a:p>
                <a:endParaRPr lang="fr-FR"/>
              </a:p>
            </p:txBody>
          </p:sp>
          <p:sp>
            <p:nvSpPr>
              <p:cNvPr id="9351" name="Freeform 133"/>
              <p:cNvSpPr>
                <a:spLocks noChangeAspect="1"/>
              </p:cNvSpPr>
              <p:nvPr/>
            </p:nvSpPr>
            <p:spPr bwMode="auto">
              <a:xfrm>
                <a:off x="3442" y="617"/>
                <a:ext cx="29" cy="16"/>
              </a:xfrm>
              <a:custGeom>
                <a:avLst/>
                <a:gdLst>
                  <a:gd name="T0" fmla="*/ 201626728 w 6"/>
                  <a:gd name="T1" fmla="*/ 12582910 h 4"/>
                  <a:gd name="T2" fmla="*/ 103650491 w 6"/>
                  <a:gd name="T3" fmla="*/ 16777216 h 4"/>
                  <a:gd name="T4" fmla="*/ 34575461 w 6"/>
                  <a:gd name="T5" fmla="*/ 8388608 h 4"/>
                  <a:gd name="T6" fmla="*/ 132552346 w 6"/>
                  <a:gd name="T7" fmla="*/ 0 h 4"/>
                  <a:gd name="T8" fmla="*/ 201626728 w 6"/>
                  <a:gd name="T9" fmla="*/ 125829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EAEAEA"/>
              </a:solidFill>
              <a:ln w="3175" cap="rnd">
                <a:solidFill>
                  <a:schemeClr val="bg1"/>
                </a:solidFill>
                <a:round/>
                <a:headEnd/>
                <a:tailEnd/>
              </a:ln>
            </p:spPr>
            <p:txBody>
              <a:bodyPr/>
              <a:lstStyle/>
              <a:p>
                <a:endParaRPr lang="fr-FR"/>
              </a:p>
            </p:txBody>
          </p:sp>
          <p:sp>
            <p:nvSpPr>
              <p:cNvPr id="9352" name="Freeform 134"/>
              <p:cNvSpPr>
                <a:spLocks noChangeAspect="1"/>
              </p:cNvSpPr>
              <p:nvPr/>
            </p:nvSpPr>
            <p:spPr bwMode="auto">
              <a:xfrm>
                <a:off x="2746" y="1196"/>
                <a:ext cx="24" cy="40"/>
              </a:xfrm>
              <a:custGeom>
                <a:avLst/>
                <a:gdLst>
                  <a:gd name="T0" fmla="*/ 155573125 w 5"/>
                  <a:gd name="T1" fmla="*/ 48828077 h 8"/>
                  <a:gd name="T2" fmla="*/ 123162001 w 5"/>
                  <a:gd name="T3" fmla="*/ 292968420 h 8"/>
                  <a:gd name="T4" fmla="*/ 32411076 w 5"/>
                  <a:gd name="T5" fmla="*/ 341796477 h 8"/>
                  <a:gd name="T6" fmla="*/ 32411076 w 5"/>
                  <a:gd name="T7" fmla="*/ 97656153 h 8"/>
                  <a:gd name="T8" fmla="*/ 155573125 w 5"/>
                  <a:gd name="T9" fmla="*/ 4882807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DDDDD"/>
              </a:solidFill>
              <a:ln w="3175" cap="rnd">
                <a:solidFill>
                  <a:schemeClr val="bg1"/>
                </a:solidFill>
                <a:round/>
                <a:headEnd/>
                <a:tailEnd/>
              </a:ln>
            </p:spPr>
            <p:txBody>
              <a:bodyPr/>
              <a:lstStyle/>
              <a:p>
                <a:endParaRPr lang="fr-FR"/>
              </a:p>
            </p:txBody>
          </p:sp>
          <p:sp>
            <p:nvSpPr>
              <p:cNvPr id="9353" name="Freeform 135"/>
              <p:cNvSpPr>
                <a:spLocks noChangeAspect="1"/>
              </p:cNvSpPr>
              <p:nvPr/>
            </p:nvSpPr>
            <p:spPr bwMode="auto">
              <a:xfrm>
                <a:off x="1992" y="1673"/>
                <a:ext cx="16" cy="24"/>
              </a:xfrm>
              <a:custGeom>
                <a:avLst/>
                <a:gdLst>
                  <a:gd name="T0" fmla="*/ 206206825 w 3"/>
                  <a:gd name="T1" fmla="*/ 32411076 h 5"/>
                  <a:gd name="T2" fmla="*/ 296535543 w 3"/>
                  <a:gd name="T3" fmla="*/ 90763780 h 5"/>
                  <a:gd name="T4" fmla="*/ 94264247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54" name="Freeform 136"/>
              <p:cNvSpPr>
                <a:spLocks noChangeAspect="1"/>
              </p:cNvSpPr>
              <p:nvPr/>
            </p:nvSpPr>
            <p:spPr bwMode="auto">
              <a:xfrm>
                <a:off x="2513" y="1432"/>
                <a:ext cx="33" cy="33"/>
              </a:xfrm>
              <a:custGeom>
                <a:avLst/>
                <a:gdLst>
                  <a:gd name="T0" fmla="*/ 27585909 w 7"/>
                  <a:gd name="T1" fmla="*/ 27585909 h 7"/>
                  <a:gd name="T2" fmla="*/ 130047835 w 7"/>
                  <a:gd name="T3" fmla="*/ 103449088 h 7"/>
                  <a:gd name="T4" fmla="*/ 179314559 w 7"/>
                  <a:gd name="T5" fmla="*/ 179314559 h 7"/>
                  <a:gd name="T6" fmla="*/ 75862887 w 7"/>
                  <a:gd name="T7" fmla="*/ 103449088 h 7"/>
                  <a:gd name="T8" fmla="*/ 27585909 w 7"/>
                  <a:gd name="T9" fmla="*/ 2758590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55" name="Freeform 137"/>
              <p:cNvSpPr>
                <a:spLocks noChangeAspect="1"/>
              </p:cNvSpPr>
              <p:nvPr/>
            </p:nvSpPr>
            <p:spPr bwMode="auto">
              <a:xfrm>
                <a:off x="2546" y="1363"/>
                <a:ext cx="28" cy="16"/>
              </a:xfrm>
              <a:custGeom>
                <a:avLst/>
                <a:gdLst>
                  <a:gd name="T0" fmla="*/ 0 w 6"/>
                  <a:gd name="T1" fmla="*/ 206206825 h 3"/>
                  <a:gd name="T2" fmla="*/ 68157597 w 6"/>
                  <a:gd name="T3" fmla="*/ 0 h 3"/>
                  <a:gd name="T4" fmla="*/ 137421604 w 6"/>
                  <a:gd name="T5" fmla="*/ 94264247 h 3"/>
                  <a:gd name="T6" fmla="*/ 68157597 w 6"/>
                  <a:gd name="T7" fmla="*/ 206206825 h 3"/>
                  <a:gd name="T8" fmla="*/ 0 w 6"/>
                  <a:gd name="T9" fmla="*/ 206206825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DDDDD"/>
              </a:solidFill>
              <a:ln w="3175" cap="rnd">
                <a:solidFill>
                  <a:schemeClr val="bg1"/>
                </a:solidFill>
                <a:round/>
                <a:headEnd/>
                <a:tailEnd/>
              </a:ln>
            </p:spPr>
            <p:txBody>
              <a:bodyPr/>
              <a:lstStyle/>
              <a:p>
                <a:endParaRPr lang="fr-FR"/>
              </a:p>
            </p:txBody>
          </p:sp>
          <p:sp>
            <p:nvSpPr>
              <p:cNvPr id="9356" name="Freeform 138"/>
              <p:cNvSpPr>
                <a:spLocks noChangeAspect="1"/>
              </p:cNvSpPr>
              <p:nvPr/>
            </p:nvSpPr>
            <p:spPr bwMode="auto">
              <a:xfrm>
                <a:off x="2762" y="1135"/>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357" name="Freeform 139"/>
              <p:cNvSpPr>
                <a:spLocks noChangeAspect="1"/>
              </p:cNvSpPr>
              <p:nvPr/>
            </p:nvSpPr>
            <p:spPr bwMode="auto">
              <a:xfrm>
                <a:off x="3133" y="715"/>
                <a:ext cx="28" cy="24"/>
              </a:xfrm>
              <a:custGeom>
                <a:avLst/>
                <a:gdLst>
                  <a:gd name="T0" fmla="*/ 24056034 w 6"/>
                  <a:gd name="T1" fmla="*/ 32411076 h 5"/>
                  <a:gd name="T2" fmla="*/ 93359848 w 6"/>
                  <a:gd name="T3" fmla="*/ 64809326 h 5"/>
                  <a:gd name="T4" fmla="*/ 112261484 w 6"/>
                  <a:gd name="T5" fmla="*/ 155573125 h 5"/>
                  <a:gd name="T6" fmla="*/ 44103887 w 6"/>
                  <a:gd name="T7" fmla="*/ 90763780 h 5"/>
                  <a:gd name="T8" fmla="*/ 24056034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EAEAEA"/>
              </a:solidFill>
              <a:ln w="3175" cap="rnd">
                <a:solidFill>
                  <a:schemeClr val="bg1"/>
                </a:solidFill>
                <a:round/>
                <a:headEnd/>
                <a:tailEnd/>
              </a:ln>
            </p:spPr>
            <p:txBody>
              <a:bodyPr/>
              <a:lstStyle/>
              <a:p>
                <a:endParaRPr lang="fr-FR"/>
              </a:p>
            </p:txBody>
          </p:sp>
          <p:sp>
            <p:nvSpPr>
              <p:cNvPr id="9358" name="Freeform 140"/>
              <p:cNvSpPr>
                <a:spLocks noChangeAspect="1"/>
              </p:cNvSpPr>
              <p:nvPr/>
            </p:nvSpPr>
            <p:spPr bwMode="auto">
              <a:xfrm>
                <a:off x="2542" y="1379"/>
                <a:ext cx="28" cy="25"/>
              </a:xfrm>
              <a:custGeom>
                <a:avLst/>
                <a:gdLst>
                  <a:gd name="T0" fmla="*/ 24056034 w 6"/>
                  <a:gd name="T1" fmla="*/ 195312325 h 5"/>
                  <a:gd name="T2" fmla="*/ 68157597 w 6"/>
                  <a:gd name="T3" fmla="*/ 48828121 h 5"/>
                  <a:gd name="T4" fmla="*/ 137421604 w 6"/>
                  <a:gd name="T5" fmla="*/ 48828121 h 5"/>
                  <a:gd name="T6" fmla="*/ 93359848 w 6"/>
                  <a:gd name="T7" fmla="*/ 195312325 h 5"/>
                  <a:gd name="T8" fmla="*/ 24056034 w 6"/>
                  <a:gd name="T9" fmla="*/ 19531232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DDDDD"/>
              </a:solidFill>
              <a:ln w="3175" cap="rnd">
                <a:solidFill>
                  <a:schemeClr val="bg1"/>
                </a:solidFill>
                <a:round/>
                <a:headEnd/>
                <a:tailEnd/>
              </a:ln>
            </p:spPr>
            <p:txBody>
              <a:bodyPr/>
              <a:lstStyle/>
              <a:p>
                <a:endParaRPr lang="fr-FR"/>
              </a:p>
            </p:txBody>
          </p:sp>
          <p:sp>
            <p:nvSpPr>
              <p:cNvPr id="9359" name="Freeform 141"/>
              <p:cNvSpPr>
                <a:spLocks noChangeAspect="1"/>
              </p:cNvSpPr>
              <p:nvPr/>
            </p:nvSpPr>
            <p:spPr bwMode="auto">
              <a:xfrm>
                <a:off x="3014" y="1974"/>
                <a:ext cx="45" cy="118"/>
              </a:xfrm>
              <a:custGeom>
                <a:avLst/>
                <a:gdLst>
                  <a:gd name="T0" fmla="*/ 439452774 w 9"/>
                  <a:gd name="T1" fmla="*/ 42025077 h 24"/>
                  <a:gd name="T2" fmla="*/ 244140297 w 9"/>
                  <a:gd name="T3" fmla="*/ 651539625 h 24"/>
                  <a:gd name="T4" fmla="*/ 48828079 w 9"/>
                  <a:gd name="T5" fmla="*/ 933600285 h 24"/>
                  <a:gd name="T6" fmla="*/ 48828079 w 9"/>
                  <a:gd name="T7" fmla="*/ 767318513 h 24"/>
                  <a:gd name="T8" fmla="*/ 244140297 w 9"/>
                  <a:gd name="T9" fmla="*/ 206623205 h 24"/>
                  <a:gd name="T10" fmla="*/ 341796495 w 9"/>
                  <a:gd name="T11" fmla="*/ 42025077 h 24"/>
                  <a:gd name="T12" fmla="*/ 439452774 w 9"/>
                  <a:gd name="T13" fmla="*/ 4202507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DDDDDD"/>
              </a:solidFill>
              <a:ln w="3175" cap="rnd">
                <a:solidFill>
                  <a:schemeClr val="bg1"/>
                </a:solidFill>
                <a:round/>
                <a:headEnd/>
                <a:tailEnd/>
              </a:ln>
            </p:spPr>
            <p:txBody>
              <a:bodyPr/>
              <a:lstStyle/>
              <a:p>
                <a:endParaRPr lang="fr-FR"/>
              </a:p>
            </p:txBody>
          </p:sp>
          <p:sp>
            <p:nvSpPr>
              <p:cNvPr id="9360" name="Freeform 142"/>
              <p:cNvSpPr>
                <a:spLocks noChangeAspect="1"/>
              </p:cNvSpPr>
              <p:nvPr/>
            </p:nvSpPr>
            <p:spPr bwMode="auto">
              <a:xfrm>
                <a:off x="3108" y="1925"/>
                <a:ext cx="74" cy="102"/>
              </a:xfrm>
              <a:custGeom>
                <a:avLst/>
                <a:gdLst>
                  <a:gd name="T0" fmla="*/ 631894167 w 15"/>
                  <a:gd name="T1" fmla="*/ 36227968 h 21"/>
                  <a:gd name="T2" fmla="*/ 332271203 w 15"/>
                  <a:gd name="T3" fmla="*/ 212189377 h 21"/>
                  <a:gd name="T4" fmla="*/ 332271203 w 15"/>
                  <a:gd name="T5" fmla="*/ 534073049 h 21"/>
                  <a:gd name="T6" fmla="*/ 171187965 w 15"/>
                  <a:gd name="T7" fmla="*/ 744729823 h 21"/>
                  <a:gd name="T8" fmla="*/ 171187965 w 15"/>
                  <a:gd name="T9" fmla="*/ 534073049 h 21"/>
                  <a:gd name="T10" fmla="*/ 84908999 w 15"/>
                  <a:gd name="T11" fmla="*/ 284382658 h 21"/>
                  <a:gd name="T12" fmla="*/ 460343661 w 15"/>
                  <a:gd name="T13" fmla="*/ 0 h 21"/>
                  <a:gd name="T14" fmla="*/ 631894167 w 15"/>
                  <a:gd name="T15" fmla="*/ 36227968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DDDDDD"/>
              </a:solidFill>
              <a:ln w="3175" cap="rnd">
                <a:solidFill>
                  <a:schemeClr val="bg1"/>
                </a:solidFill>
                <a:round/>
                <a:headEnd/>
                <a:tailEnd/>
              </a:ln>
            </p:spPr>
            <p:txBody>
              <a:bodyPr/>
              <a:lstStyle/>
              <a:p>
                <a:endParaRPr lang="fr-FR"/>
              </a:p>
            </p:txBody>
          </p:sp>
          <p:sp>
            <p:nvSpPr>
              <p:cNvPr id="9361" name="Freeform 143"/>
              <p:cNvSpPr>
                <a:spLocks noChangeAspect="1"/>
              </p:cNvSpPr>
              <p:nvPr/>
            </p:nvSpPr>
            <p:spPr bwMode="auto">
              <a:xfrm>
                <a:off x="3182" y="1697"/>
                <a:ext cx="53" cy="37"/>
              </a:xfrm>
              <a:custGeom>
                <a:avLst/>
                <a:gdLst>
                  <a:gd name="T0" fmla="*/ 33691712 w 11"/>
                  <a:gd name="T1" fmla="*/ 63012172 h 8"/>
                  <a:gd name="T2" fmla="*/ 162332815 w 11"/>
                  <a:gd name="T3" fmla="*/ 102572720 h 8"/>
                  <a:gd name="T4" fmla="*/ 263122514 w 11"/>
                  <a:gd name="T5" fmla="*/ 22177891 h 8"/>
                  <a:gd name="T6" fmla="*/ 356981203 w 11"/>
                  <a:gd name="T7" fmla="*/ 124985237 h 8"/>
                  <a:gd name="T8" fmla="*/ 229430560 w 11"/>
                  <a:gd name="T9" fmla="*/ 143229041 h 8"/>
                  <a:gd name="T10" fmla="*/ 128641517 w 11"/>
                  <a:gd name="T11" fmla="*/ 124985237 h 8"/>
                  <a:gd name="T12" fmla="*/ 67097842 w 11"/>
                  <a:gd name="T13" fmla="*/ 143229041 h 8"/>
                  <a:gd name="T14" fmla="*/ 33691712 w 11"/>
                  <a:gd name="T15" fmla="*/ 63012172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DDDDDD"/>
              </a:solidFill>
              <a:ln w="3175" cap="rnd">
                <a:solidFill>
                  <a:schemeClr val="bg1"/>
                </a:solidFill>
                <a:round/>
                <a:headEnd/>
                <a:tailEnd/>
              </a:ln>
            </p:spPr>
            <p:txBody>
              <a:bodyPr/>
              <a:lstStyle/>
              <a:p>
                <a:endParaRPr lang="fr-FR"/>
              </a:p>
            </p:txBody>
          </p:sp>
          <p:sp>
            <p:nvSpPr>
              <p:cNvPr id="9362" name="Freeform 144"/>
              <p:cNvSpPr>
                <a:spLocks noChangeAspect="1"/>
              </p:cNvSpPr>
              <p:nvPr/>
            </p:nvSpPr>
            <p:spPr bwMode="auto">
              <a:xfrm>
                <a:off x="3328" y="1709"/>
                <a:ext cx="41" cy="37"/>
              </a:xfrm>
              <a:custGeom>
                <a:avLst/>
                <a:gdLst>
                  <a:gd name="T0" fmla="*/ 63330558 w 8"/>
                  <a:gd name="T1" fmla="*/ 83458256 h 7"/>
                  <a:gd name="T2" fmla="*/ 448818094 w 8"/>
                  <a:gd name="T3" fmla="*/ 83458256 h 7"/>
                  <a:gd name="T4" fmla="*/ 448818094 w 8"/>
                  <a:gd name="T5" fmla="*/ 544094028 h 7"/>
                  <a:gd name="T6" fmla="*/ 63330558 w 8"/>
                  <a:gd name="T7" fmla="*/ 441136460 h 7"/>
                  <a:gd name="T8" fmla="*/ 124249908 w 8"/>
                  <a:gd name="T9" fmla="*/ 273543082 h 7"/>
                  <a:gd name="T10" fmla="*/ 63330558 w 8"/>
                  <a:gd name="T11" fmla="*/ 8345825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363" name="Freeform 145"/>
              <p:cNvSpPr>
                <a:spLocks noChangeAspect="1"/>
              </p:cNvSpPr>
              <p:nvPr/>
            </p:nvSpPr>
            <p:spPr bwMode="auto">
              <a:xfrm>
                <a:off x="2766" y="927"/>
                <a:ext cx="28" cy="49"/>
              </a:xfrm>
              <a:custGeom>
                <a:avLst/>
                <a:gdLst>
                  <a:gd name="T0" fmla="*/ 112261484 w 6"/>
                  <a:gd name="T1" fmla="*/ 40554766 h 10"/>
                  <a:gd name="T2" fmla="*/ 112261484 w 6"/>
                  <a:gd name="T3" fmla="*/ 231273875 h 10"/>
                  <a:gd name="T4" fmla="*/ 44103887 w 6"/>
                  <a:gd name="T5" fmla="*/ 351596426 h 10"/>
                  <a:gd name="T6" fmla="*/ 44103887 w 6"/>
                  <a:gd name="T7" fmla="*/ 159519518 h 10"/>
                  <a:gd name="T8" fmla="*/ 112261484 w 6"/>
                  <a:gd name="T9" fmla="*/ 40554766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9364" name="Freeform 146"/>
              <p:cNvSpPr>
                <a:spLocks noChangeAspect="1"/>
              </p:cNvSpPr>
              <p:nvPr/>
            </p:nvSpPr>
            <p:spPr bwMode="auto">
              <a:xfrm>
                <a:off x="2811" y="902"/>
                <a:ext cx="28" cy="41"/>
              </a:xfrm>
              <a:custGeom>
                <a:avLst/>
                <a:gdLst>
                  <a:gd name="T0" fmla="*/ 112261484 w 6"/>
                  <a:gd name="T1" fmla="*/ 63330558 h 8"/>
                  <a:gd name="T2" fmla="*/ 137421604 w 6"/>
                  <a:gd name="T3" fmla="*/ 263175513 h 8"/>
                  <a:gd name="T4" fmla="*/ 44103887 w 6"/>
                  <a:gd name="T5" fmla="*/ 448818094 h 8"/>
                  <a:gd name="T6" fmla="*/ 24056034 w 6"/>
                  <a:gd name="T7" fmla="*/ 124249908 h 8"/>
                  <a:gd name="T8" fmla="*/ 112261484 w 6"/>
                  <a:gd name="T9" fmla="*/ 6333055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9365" name="Freeform 147"/>
              <p:cNvSpPr>
                <a:spLocks noChangeAspect="1"/>
              </p:cNvSpPr>
              <p:nvPr/>
            </p:nvSpPr>
            <p:spPr bwMode="auto">
              <a:xfrm>
                <a:off x="2856" y="890"/>
                <a:ext cx="36" cy="45"/>
              </a:xfrm>
              <a:custGeom>
                <a:avLst/>
                <a:gdLst>
                  <a:gd name="T0" fmla="*/ 105116170 w 8"/>
                  <a:gd name="T1" fmla="*/ 48828079 h 9"/>
                  <a:gd name="T2" fmla="*/ 43910277 w 8"/>
                  <a:gd name="T3" fmla="*/ 97656159 h 9"/>
                  <a:gd name="T4" fmla="*/ 16664469 w 8"/>
                  <a:gd name="T5" fmla="*/ 341796495 h 9"/>
                  <a:gd name="T6" fmla="*/ 105116170 w 8"/>
                  <a:gd name="T7" fmla="*/ 244140297 h 9"/>
                  <a:gd name="T8" fmla="*/ 105116170 w 8"/>
                  <a:gd name="T9" fmla="*/ 4882807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EAEAEA"/>
              </a:solidFill>
              <a:ln w="3175" cap="rnd">
                <a:solidFill>
                  <a:schemeClr val="bg1"/>
                </a:solidFill>
                <a:round/>
                <a:headEnd/>
                <a:tailEnd/>
              </a:ln>
            </p:spPr>
            <p:txBody>
              <a:bodyPr/>
              <a:lstStyle/>
              <a:p>
                <a:endParaRPr lang="fr-FR"/>
              </a:p>
            </p:txBody>
          </p:sp>
          <p:sp>
            <p:nvSpPr>
              <p:cNvPr id="9366" name="Freeform 148"/>
              <p:cNvSpPr>
                <a:spLocks noChangeAspect="1"/>
              </p:cNvSpPr>
              <p:nvPr/>
            </p:nvSpPr>
            <p:spPr bwMode="auto">
              <a:xfrm>
                <a:off x="3063" y="756"/>
                <a:ext cx="37" cy="32"/>
              </a:xfrm>
              <a:custGeom>
                <a:avLst/>
                <a:gdLst>
                  <a:gd name="T0" fmla="*/ 544094028 w 7"/>
                  <a:gd name="T1" fmla="*/ 0 h 6"/>
                  <a:gd name="T2" fmla="*/ 273543082 w 7"/>
                  <a:gd name="T3" fmla="*/ 94264247 h 6"/>
                  <a:gd name="T4" fmla="*/ 83458256 w 7"/>
                  <a:gd name="T5" fmla="*/ 502742368 h 6"/>
                  <a:gd name="T6" fmla="*/ 544094028 w 7"/>
                  <a:gd name="T7" fmla="*/ 296535543 h 6"/>
                  <a:gd name="T8" fmla="*/ 54409402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9367" name="Freeform 149"/>
              <p:cNvSpPr>
                <a:spLocks noChangeAspect="1"/>
              </p:cNvSpPr>
              <p:nvPr/>
            </p:nvSpPr>
            <p:spPr bwMode="auto">
              <a:xfrm>
                <a:off x="3100" y="739"/>
                <a:ext cx="33" cy="29"/>
              </a:xfrm>
              <a:custGeom>
                <a:avLst/>
                <a:gdLst>
                  <a:gd name="T0" fmla="*/ 151728716 w 7"/>
                  <a:gd name="T1" fmla="*/ 0 h 6"/>
                  <a:gd name="T2" fmla="*/ 75862887 w 7"/>
                  <a:gd name="T3" fmla="*/ 34575461 h 6"/>
                  <a:gd name="T4" fmla="*/ 27585909 w 7"/>
                  <a:gd name="T5" fmla="*/ 167114728 h 6"/>
                  <a:gd name="T6" fmla="*/ 151728716 w 7"/>
                  <a:gd name="T7" fmla="*/ 103650491 h 6"/>
                  <a:gd name="T8" fmla="*/ 15172871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9368" name="Freeform 150"/>
              <p:cNvSpPr>
                <a:spLocks noChangeAspect="1"/>
              </p:cNvSpPr>
              <p:nvPr/>
            </p:nvSpPr>
            <p:spPr bwMode="auto">
              <a:xfrm>
                <a:off x="2913" y="800"/>
                <a:ext cx="49" cy="66"/>
              </a:xfrm>
              <a:custGeom>
                <a:avLst/>
                <a:gdLst>
                  <a:gd name="T0" fmla="*/ 271828612 w 10"/>
                  <a:gd name="T1" fmla="*/ 0 h 13"/>
                  <a:gd name="T2" fmla="*/ 351596426 w 10"/>
                  <a:gd name="T3" fmla="*/ 340695962 h 13"/>
                  <a:gd name="T4" fmla="*/ 40554766 w 10"/>
                  <a:gd name="T5" fmla="*/ 466063189 h 13"/>
                  <a:gd name="T6" fmla="*/ 0 w 10"/>
                  <a:gd name="T7" fmla="*/ 694718152 h 13"/>
                  <a:gd name="T8" fmla="*/ 40554766 w 10"/>
                  <a:gd name="T9" fmla="*/ 284719043 h 13"/>
                  <a:gd name="T10" fmla="*/ 271828612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EAEAEA"/>
              </a:solidFill>
              <a:ln w="3175" cap="rnd">
                <a:solidFill>
                  <a:schemeClr val="bg1"/>
                </a:solidFill>
                <a:round/>
                <a:headEnd/>
                <a:tailEnd/>
              </a:ln>
            </p:spPr>
            <p:txBody>
              <a:bodyPr/>
              <a:lstStyle/>
              <a:p>
                <a:endParaRPr lang="fr-FR"/>
              </a:p>
            </p:txBody>
          </p:sp>
          <p:sp>
            <p:nvSpPr>
              <p:cNvPr id="9369" name="Freeform 151"/>
              <p:cNvSpPr>
                <a:spLocks noChangeAspect="1"/>
              </p:cNvSpPr>
              <p:nvPr/>
            </p:nvSpPr>
            <p:spPr bwMode="auto">
              <a:xfrm>
                <a:off x="2864" y="825"/>
                <a:ext cx="40" cy="61"/>
              </a:xfrm>
              <a:custGeom>
                <a:avLst/>
                <a:gdLst>
                  <a:gd name="T0" fmla="*/ 341796477 w 8"/>
                  <a:gd name="T1" fmla="*/ 115516192 h 12"/>
                  <a:gd name="T2" fmla="*/ 390624614 w 8"/>
                  <a:gd name="T3" fmla="*/ 587207123 h 12"/>
                  <a:gd name="T4" fmla="*/ 195312307 w 8"/>
                  <a:gd name="T5" fmla="*/ 702638769 h 12"/>
                  <a:gd name="T6" fmla="*/ 195312307 w 8"/>
                  <a:gd name="T7" fmla="*/ 530112442 h 12"/>
                  <a:gd name="T8" fmla="*/ 48828077 w 8"/>
                  <a:gd name="T9" fmla="*/ 530112442 h 12"/>
                  <a:gd name="T10" fmla="*/ 97656153 w 8"/>
                  <a:gd name="T11" fmla="*/ 358020924 h 12"/>
                  <a:gd name="T12" fmla="*/ 244140284 w 8"/>
                  <a:gd name="T13" fmla="*/ 358020924 h 12"/>
                  <a:gd name="T14" fmla="*/ 341796477 w 8"/>
                  <a:gd name="T15" fmla="*/ 115516192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EAEAEA"/>
              </a:solidFill>
              <a:ln w="3175" cap="rnd">
                <a:solidFill>
                  <a:schemeClr val="bg1"/>
                </a:solidFill>
                <a:round/>
                <a:headEnd/>
                <a:tailEnd/>
              </a:ln>
            </p:spPr>
            <p:txBody>
              <a:bodyPr/>
              <a:lstStyle/>
              <a:p>
                <a:endParaRPr lang="fr-FR"/>
              </a:p>
            </p:txBody>
          </p:sp>
          <p:sp>
            <p:nvSpPr>
              <p:cNvPr id="9370" name="Freeform 152"/>
              <p:cNvSpPr>
                <a:spLocks noChangeAspect="1"/>
              </p:cNvSpPr>
              <p:nvPr/>
            </p:nvSpPr>
            <p:spPr bwMode="auto">
              <a:xfrm>
                <a:off x="2998" y="780"/>
                <a:ext cx="53" cy="65"/>
              </a:xfrm>
              <a:custGeom>
                <a:avLst/>
                <a:gdLst>
                  <a:gd name="T0" fmla="*/ 356981203 w 11"/>
                  <a:gd name="T1" fmla="*/ 48828126 h 13"/>
                  <a:gd name="T2" fmla="*/ 289595677 w 11"/>
                  <a:gd name="T3" fmla="*/ 439452831 h 13"/>
                  <a:gd name="T4" fmla="*/ 196037565 w 11"/>
                  <a:gd name="T5" fmla="*/ 488280977 h 13"/>
                  <a:gd name="T6" fmla="*/ 93796438 w 11"/>
                  <a:gd name="T7" fmla="*/ 439452831 h 13"/>
                  <a:gd name="T8" fmla="*/ 67097842 w 11"/>
                  <a:gd name="T9" fmla="*/ 634765094 h 13"/>
                  <a:gd name="T10" fmla="*/ 33691712 w 11"/>
                  <a:gd name="T11" fmla="*/ 390625005 h 13"/>
                  <a:gd name="T12" fmla="*/ 33691712 w 11"/>
                  <a:gd name="T13" fmla="*/ 146484397 h 13"/>
                  <a:gd name="T14" fmla="*/ 263122514 w 11"/>
                  <a:gd name="T15" fmla="*/ 48828126 h 13"/>
                  <a:gd name="T16" fmla="*/ 356981203 w 11"/>
                  <a:gd name="T17" fmla="*/ 4882812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EAEAEA"/>
              </a:solidFill>
              <a:ln w="3175" cap="rnd">
                <a:solidFill>
                  <a:schemeClr val="bg1"/>
                </a:solidFill>
                <a:round/>
                <a:headEnd/>
                <a:tailEnd/>
              </a:ln>
            </p:spPr>
            <p:txBody>
              <a:bodyPr/>
              <a:lstStyle/>
              <a:p>
                <a:endParaRPr lang="fr-FR"/>
              </a:p>
            </p:txBody>
          </p:sp>
          <p:sp>
            <p:nvSpPr>
              <p:cNvPr id="9371" name="Freeform 153"/>
              <p:cNvSpPr>
                <a:spLocks noChangeAspect="1"/>
              </p:cNvSpPr>
              <p:nvPr/>
            </p:nvSpPr>
            <p:spPr bwMode="auto">
              <a:xfrm>
                <a:off x="3267" y="650"/>
                <a:ext cx="82" cy="44"/>
              </a:xfrm>
              <a:custGeom>
                <a:avLst/>
                <a:gdLst>
                  <a:gd name="T0" fmla="*/ 524520849 w 17"/>
                  <a:gd name="T1" fmla="*/ 38175606 h 9"/>
                  <a:gd name="T2" fmla="*/ 327928387 w 17"/>
                  <a:gd name="T3" fmla="*/ 265009658 h 9"/>
                  <a:gd name="T4" fmla="*/ 34017472 w 17"/>
                  <a:gd name="T5" fmla="*/ 265009658 h 9"/>
                  <a:gd name="T6" fmla="*/ 197801739 w 17"/>
                  <a:gd name="T7" fmla="*/ 116482109 h 9"/>
                  <a:gd name="T8" fmla="*/ 395916506 w 17"/>
                  <a:gd name="T9" fmla="*/ 78306571 h 9"/>
                  <a:gd name="T10" fmla="*/ 524520849 w 17"/>
                  <a:gd name="T11" fmla="*/ 3817560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EAEAEA"/>
              </a:solidFill>
              <a:ln w="3175" cap="rnd">
                <a:solidFill>
                  <a:schemeClr val="bg1"/>
                </a:solidFill>
                <a:round/>
                <a:headEnd/>
                <a:tailEnd/>
              </a:ln>
            </p:spPr>
            <p:txBody>
              <a:bodyPr/>
              <a:lstStyle/>
              <a:p>
                <a:endParaRPr lang="fr-FR"/>
              </a:p>
            </p:txBody>
          </p:sp>
          <p:sp>
            <p:nvSpPr>
              <p:cNvPr id="9372" name="Freeform 154"/>
              <p:cNvSpPr>
                <a:spLocks noChangeAspect="1"/>
              </p:cNvSpPr>
              <p:nvPr/>
            </p:nvSpPr>
            <p:spPr bwMode="auto">
              <a:xfrm>
                <a:off x="3316" y="674"/>
                <a:ext cx="37" cy="41"/>
              </a:xfrm>
              <a:custGeom>
                <a:avLst/>
                <a:gdLst>
                  <a:gd name="T0" fmla="*/ 63012172 w 8"/>
                  <a:gd name="T1" fmla="*/ 124249908 h 8"/>
                  <a:gd name="T2" fmla="*/ 0 w 8"/>
                  <a:gd name="T3" fmla="*/ 263175513 h 8"/>
                  <a:gd name="T4" fmla="*/ 40607869 w 8"/>
                  <a:gd name="T5" fmla="*/ 512149288 h 8"/>
                  <a:gd name="T6" fmla="*/ 143229041 w 8"/>
                  <a:gd name="T7" fmla="*/ 187961868 h 8"/>
                  <a:gd name="T8" fmla="*/ 143229041 w 8"/>
                  <a:gd name="T9" fmla="*/ 0 h 8"/>
                  <a:gd name="T10" fmla="*/ 63012172 w 8"/>
                  <a:gd name="T11" fmla="*/ 12424990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EAEAEA"/>
              </a:solidFill>
              <a:ln w="3175" cap="rnd">
                <a:solidFill>
                  <a:schemeClr val="bg1"/>
                </a:solidFill>
                <a:round/>
                <a:headEnd/>
                <a:tailEnd/>
              </a:ln>
            </p:spPr>
            <p:txBody>
              <a:bodyPr/>
              <a:lstStyle/>
              <a:p>
                <a:endParaRPr lang="fr-FR"/>
              </a:p>
            </p:txBody>
          </p:sp>
          <p:sp>
            <p:nvSpPr>
              <p:cNvPr id="9373" name="Freeform 155"/>
              <p:cNvSpPr>
                <a:spLocks noChangeAspect="1"/>
              </p:cNvSpPr>
              <p:nvPr/>
            </p:nvSpPr>
            <p:spPr bwMode="auto">
              <a:xfrm>
                <a:off x="2925" y="3030"/>
                <a:ext cx="12" cy="65"/>
              </a:xfrm>
              <a:custGeom>
                <a:avLst/>
                <a:gdLst>
                  <a:gd name="T0" fmla="*/ 8388609 w 3"/>
                  <a:gd name="T1" fmla="*/ 48828126 h 13"/>
                  <a:gd name="T2" fmla="*/ 8388609 w 3"/>
                  <a:gd name="T3" fmla="*/ 634765094 h 13"/>
                  <a:gd name="T4" fmla="*/ 4194305 w 3"/>
                  <a:gd name="T5" fmla="*/ 341796540 h 13"/>
                  <a:gd name="T6" fmla="*/ 8388609 w 3"/>
                  <a:gd name="T7" fmla="*/ 48828126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74" name="Freeform 156"/>
              <p:cNvSpPr>
                <a:spLocks noChangeAspect="1"/>
              </p:cNvSpPr>
              <p:nvPr/>
            </p:nvSpPr>
            <p:spPr bwMode="auto">
              <a:xfrm>
                <a:off x="2953" y="3115"/>
                <a:ext cx="37" cy="37"/>
              </a:xfrm>
              <a:custGeom>
                <a:avLst/>
                <a:gdLst>
                  <a:gd name="T0" fmla="*/ 22177891 w 8"/>
                  <a:gd name="T1" fmla="*/ 22177891 h 8"/>
                  <a:gd name="T2" fmla="*/ 165584911 w 8"/>
                  <a:gd name="T3" fmla="*/ 165584911 h 8"/>
                  <a:gd name="T4" fmla="*/ 85190054 w 8"/>
                  <a:gd name="T5" fmla="*/ 102572720 h 8"/>
                  <a:gd name="T6" fmla="*/ 22177891 w 8"/>
                  <a:gd name="T7" fmla="*/ 2217789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75" name="Freeform 157"/>
              <p:cNvSpPr>
                <a:spLocks noChangeAspect="1"/>
              </p:cNvSpPr>
              <p:nvPr/>
            </p:nvSpPr>
            <p:spPr bwMode="auto">
              <a:xfrm>
                <a:off x="2941" y="3070"/>
                <a:ext cx="33" cy="29"/>
              </a:xfrm>
              <a:custGeom>
                <a:avLst/>
                <a:gdLst>
                  <a:gd name="T0" fmla="*/ 152409044 w 6"/>
                  <a:gd name="T1" fmla="*/ 34575461 h 6"/>
                  <a:gd name="T2" fmla="*/ 838249366 w 6"/>
                  <a:gd name="T3" fmla="*/ 201626728 h 6"/>
                  <a:gd name="T4" fmla="*/ 432980806 w 6"/>
                  <a:gd name="T5" fmla="*/ 132552346 h 6"/>
                  <a:gd name="T6" fmla="*/ 152409044 w 6"/>
                  <a:gd name="T7" fmla="*/ 3457546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76" name="Freeform 158"/>
              <p:cNvSpPr>
                <a:spLocks noChangeAspect="1"/>
              </p:cNvSpPr>
              <p:nvPr/>
            </p:nvSpPr>
            <p:spPr bwMode="auto">
              <a:xfrm>
                <a:off x="3055" y="3197"/>
                <a:ext cx="41" cy="12"/>
              </a:xfrm>
              <a:custGeom>
                <a:avLst/>
                <a:gdLst>
                  <a:gd name="T0" fmla="*/ 0 w 8"/>
                  <a:gd name="T1" fmla="*/ 0 h 2"/>
                  <a:gd name="T2" fmla="*/ 512149288 w 8"/>
                  <a:gd name="T3" fmla="*/ 725593190 h 2"/>
                  <a:gd name="T4" fmla="*/ 263175513 w 8"/>
                  <a:gd name="T5" fmla="*/ 72559319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DDDDDD"/>
              </a:solidFill>
              <a:ln w="3175" cap="rnd">
                <a:solidFill>
                  <a:schemeClr val="bg1"/>
                </a:solidFill>
                <a:round/>
                <a:headEnd/>
                <a:tailEnd/>
              </a:ln>
            </p:spPr>
            <p:txBody>
              <a:bodyPr/>
              <a:lstStyle/>
              <a:p>
                <a:endParaRPr lang="fr-FR"/>
              </a:p>
            </p:txBody>
          </p:sp>
          <p:sp>
            <p:nvSpPr>
              <p:cNvPr id="9377" name="Freeform 159"/>
              <p:cNvSpPr>
                <a:spLocks noChangeAspect="1"/>
              </p:cNvSpPr>
              <p:nvPr/>
            </p:nvSpPr>
            <p:spPr bwMode="auto">
              <a:xfrm>
                <a:off x="3072" y="3217"/>
                <a:ext cx="40" cy="8"/>
              </a:xfrm>
              <a:custGeom>
                <a:avLst/>
                <a:gdLst>
                  <a:gd name="T0" fmla="*/ 12192826 w 9"/>
                  <a:gd name="T1" fmla="*/ 4194304 h 2"/>
                  <a:gd name="T2" fmla="*/ 120442011 w 9"/>
                  <a:gd name="T3" fmla="*/ 4194304 h 2"/>
                  <a:gd name="T4" fmla="*/ 66383207 w 9"/>
                  <a:gd name="T5" fmla="*/ 0 h 2"/>
                  <a:gd name="T6" fmla="*/ 12192826 w 9"/>
                  <a:gd name="T7" fmla="*/ 4194304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78" name="Freeform 160"/>
              <p:cNvSpPr>
                <a:spLocks noChangeAspect="1"/>
              </p:cNvSpPr>
              <p:nvPr/>
            </p:nvSpPr>
            <p:spPr bwMode="auto">
              <a:xfrm>
                <a:off x="3275" y="2157"/>
                <a:ext cx="21" cy="33"/>
              </a:xfrm>
              <a:custGeom>
                <a:avLst/>
                <a:gdLst>
                  <a:gd name="T0" fmla="*/ 254490227 w 4"/>
                  <a:gd name="T1" fmla="*/ 27585909 h 7"/>
                  <a:gd name="T2" fmla="*/ 78498782 w 4"/>
                  <a:gd name="T3" fmla="*/ 75862887 h 7"/>
                  <a:gd name="T4" fmla="*/ 78498782 w 4"/>
                  <a:gd name="T5" fmla="*/ 151728716 h 7"/>
                  <a:gd name="T6" fmla="*/ 254490227 w 4"/>
                  <a:gd name="T7" fmla="*/ 103449088 h 7"/>
                  <a:gd name="T8" fmla="*/ 254490227 w 4"/>
                  <a:gd name="T9" fmla="*/ 27585909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DDDDDD"/>
              </a:solidFill>
              <a:ln w="3175" cap="rnd">
                <a:solidFill>
                  <a:schemeClr val="bg1"/>
                </a:solidFill>
                <a:round/>
                <a:headEnd/>
                <a:tailEnd/>
              </a:ln>
            </p:spPr>
            <p:txBody>
              <a:bodyPr/>
              <a:lstStyle/>
              <a:p>
                <a:endParaRPr lang="fr-FR"/>
              </a:p>
            </p:txBody>
          </p:sp>
          <p:sp>
            <p:nvSpPr>
              <p:cNvPr id="9379" name="Freeform 161"/>
              <p:cNvSpPr>
                <a:spLocks noChangeAspect="1"/>
              </p:cNvSpPr>
              <p:nvPr/>
            </p:nvSpPr>
            <p:spPr bwMode="auto">
              <a:xfrm>
                <a:off x="3455" y="3535"/>
                <a:ext cx="106" cy="94"/>
              </a:xfrm>
              <a:custGeom>
                <a:avLst/>
                <a:gdLst>
                  <a:gd name="T0" fmla="*/ 0 w 21"/>
                  <a:gd name="T1" fmla="*/ 86837798 h 19"/>
                  <a:gd name="T2" fmla="*/ 214897094 w 21"/>
                  <a:gd name="T3" fmla="*/ 44473955 h 19"/>
                  <a:gd name="T4" fmla="*/ 482948423 w 21"/>
                  <a:gd name="T5" fmla="*/ 175848005 h 19"/>
                  <a:gd name="T6" fmla="*/ 761454943 w 21"/>
                  <a:gd name="T7" fmla="*/ 307233909 h 19"/>
                  <a:gd name="T8" fmla="*/ 923261038 w 21"/>
                  <a:gd name="T9" fmla="*/ 605481502 h 19"/>
                  <a:gd name="T10" fmla="*/ 1084718241 w 21"/>
                  <a:gd name="T11" fmla="*/ 650014449 h 19"/>
                  <a:gd name="T12" fmla="*/ 1031609877 w 21"/>
                  <a:gd name="T13" fmla="*/ 781329586 h 19"/>
                  <a:gd name="T14" fmla="*/ 869739174 w 21"/>
                  <a:gd name="T15" fmla="*/ 694124218 h 19"/>
                  <a:gd name="T16" fmla="*/ 816647609 w 21"/>
                  <a:gd name="T17" fmla="*/ 605481502 h 19"/>
                  <a:gd name="T18" fmla="*/ 708362732 w 21"/>
                  <a:gd name="T19" fmla="*/ 474092431 h 19"/>
                  <a:gd name="T20" fmla="*/ 482948423 w 21"/>
                  <a:gd name="T21" fmla="*/ 474092431 h 19"/>
                  <a:gd name="T22" fmla="*/ 376354701 w 21"/>
                  <a:gd name="T23" fmla="*/ 307233909 h 19"/>
                  <a:gd name="T24" fmla="*/ 214897094 w 21"/>
                  <a:gd name="T25" fmla="*/ 175848005 h 19"/>
                  <a:gd name="T26" fmla="*/ 0 w 21"/>
                  <a:gd name="T27" fmla="*/ 8683779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DDDDDD"/>
              </a:solidFill>
              <a:ln w="3175" cap="rnd">
                <a:solidFill>
                  <a:schemeClr val="bg1"/>
                </a:solidFill>
                <a:round/>
                <a:headEnd/>
                <a:tailEnd/>
              </a:ln>
            </p:spPr>
            <p:txBody>
              <a:bodyPr/>
              <a:lstStyle/>
              <a:p>
                <a:endParaRPr lang="fr-FR"/>
              </a:p>
            </p:txBody>
          </p:sp>
          <p:sp>
            <p:nvSpPr>
              <p:cNvPr id="9380" name="Freeform 162"/>
              <p:cNvSpPr>
                <a:spLocks noChangeAspect="1"/>
              </p:cNvSpPr>
              <p:nvPr/>
            </p:nvSpPr>
            <p:spPr bwMode="auto">
              <a:xfrm>
                <a:off x="3300" y="3580"/>
                <a:ext cx="28" cy="40"/>
              </a:xfrm>
              <a:custGeom>
                <a:avLst/>
                <a:gdLst>
                  <a:gd name="T0" fmla="*/ 93359848 w 6"/>
                  <a:gd name="T1" fmla="*/ 0 h 8"/>
                  <a:gd name="T2" fmla="*/ 137421604 w 6"/>
                  <a:gd name="T3" fmla="*/ 341796477 h 8"/>
                  <a:gd name="T4" fmla="*/ 0 w 6"/>
                  <a:gd name="T5" fmla="*/ 244140284 h 8"/>
                  <a:gd name="T6" fmla="*/ 93359848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DDDDDD"/>
              </a:solidFill>
              <a:ln w="3175" cap="rnd">
                <a:solidFill>
                  <a:schemeClr val="bg1"/>
                </a:solidFill>
                <a:round/>
                <a:headEnd/>
                <a:tailEnd/>
              </a:ln>
            </p:spPr>
            <p:txBody>
              <a:bodyPr/>
              <a:lstStyle/>
              <a:p>
                <a:endParaRPr lang="fr-FR"/>
              </a:p>
            </p:txBody>
          </p:sp>
          <p:sp>
            <p:nvSpPr>
              <p:cNvPr id="9381" name="Freeform 163"/>
              <p:cNvSpPr>
                <a:spLocks noChangeAspect="1"/>
              </p:cNvSpPr>
              <p:nvPr/>
            </p:nvSpPr>
            <p:spPr bwMode="auto">
              <a:xfrm>
                <a:off x="3259" y="3478"/>
                <a:ext cx="33" cy="36"/>
              </a:xfrm>
              <a:custGeom>
                <a:avLst/>
                <a:gdLst>
                  <a:gd name="T0" fmla="*/ 280601199 w 6"/>
                  <a:gd name="T1" fmla="*/ 0 h 8"/>
                  <a:gd name="T2" fmla="*/ 432980806 w 6"/>
                  <a:gd name="T3" fmla="*/ 74849814 h 8"/>
                  <a:gd name="T4" fmla="*/ 709313391 w 6"/>
                  <a:gd name="T5" fmla="*/ 105116170 h 8"/>
                  <a:gd name="T6" fmla="*/ 280601199 w 6"/>
                  <a:gd name="T7" fmla="*/ 91474120 h 8"/>
                  <a:gd name="T8" fmla="*/ 0 w 6"/>
                  <a:gd name="T9" fmla="*/ 0 h 8"/>
                  <a:gd name="T10" fmla="*/ 280601199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2" name="Freeform 164"/>
              <p:cNvSpPr>
                <a:spLocks noChangeAspect="1"/>
              </p:cNvSpPr>
              <p:nvPr/>
            </p:nvSpPr>
            <p:spPr bwMode="auto">
              <a:xfrm>
                <a:off x="3601" y="3682"/>
                <a:ext cx="21" cy="24"/>
              </a:xfrm>
              <a:custGeom>
                <a:avLst/>
                <a:gdLst>
                  <a:gd name="T0" fmla="*/ 175448238 w 4"/>
                  <a:gd name="T1" fmla="*/ 0 h 5"/>
                  <a:gd name="T2" fmla="*/ 332969373 w 4"/>
                  <a:gd name="T3" fmla="*/ 90763780 h 5"/>
                  <a:gd name="T4" fmla="*/ 175448238 w 4"/>
                  <a:gd name="T5" fmla="*/ 155573125 h 5"/>
                  <a:gd name="T6" fmla="*/ 0 w 4"/>
                  <a:gd name="T7" fmla="*/ 90763780 h 5"/>
                  <a:gd name="T8" fmla="*/ 175448238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3" name="Freeform 165"/>
              <p:cNvSpPr>
                <a:spLocks noChangeAspect="1"/>
              </p:cNvSpPr>
              <p:nvPr/>
            </p:nvSpPr>
            <p:spPr bwMode="auto">
              <a:xfrm>
                <a:off x="3601" y="3743"/>
                <a:ext cx="17" cy="12"/>
              </a:xfrm>
              <a:custGeom>
                <a:avLst/>
                <a:gdLst>
                  <a:gd name="T0" fmla="*/ 373187961 w 3"/>
                  <a:gd name="T1" fmla="*/ 0 h 3"/>
                  <a:gd name="T2" fmla="*/ 578442088 w 3"/>
                  <a:gd name="T3" fmla="*/ 8388609 h 3"/>
                  <a:gd name="T4" fmla="*/ 373187961 w 3"/>
                  <a:gd name="T5" fmla="*/ 12582912 h 3"/>
                  <a:gd name="T6" fmla="*/ 0 w 3"/>
                  <a:gd name="T7" fmla="*/ 4194305 h 3"/>
                  <a:gd name="T8" fmla="*/ 37318796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4" name="Oval 166"/>
              <p:cNvSpPr>
                <a:spLocks noChangeAspect="1" noChangeArrowheads="1"/>
              </p:cNvSpPr>
              <p:nvPr/>
            </p:nvSpPr>
            <p:spPr bwMode="auto">
              <a:xfrm>
                <a:off x="3561" y="3698"/>
                <a:ext cx="8" cy="8"/>
              </a:xfrm>
              <a:prstGeom prst="ellipse">
                <a:avLst/>
              </a:prstGeom>
              <a:solidFill>
                <a:srgbClr val="DDDDDD"/>
              </a:solidFill>
              <a:ln w="3175" cap="rnd">
                <a:solidFill>
                  <a:schemeClr val="bg1"/>
                </a:solidFill>
                <a:round/>
                <a:headEnd/>
                <a:tailEnd/>
              </a:ln>
            </p:spPr>
            <p:txBody>
              <a:bodyPr/>
              <a:lstStyle/>
              <a:p>
                <a:endParaRPr lang="es-ES"/>
              </a:p>
            </p:txBody>
          </p:sp>
          <p:sp>
            <p:nvSpPr>
              <p:cNvPr id="9385" name="Freeform 167"/>
              <p:cNvSpPr>
                <a:spLocks noChangeAspect="1"/>
              </p:cNvSpPr>
              <p:nvPr/>
            </p:nvSpPr>
            <p:spPr bwMode="auto">
              <a:xfrm>
                <a:off x="3634" y="3747"/>
                <a:ext cx="8" cy="8"/>
              </a:xfrm>
              <a:custGeom>
                <a:avLst/>
                <a:gdLst>
                  <a:gd name="T0" fmla="*/ 4194304 w 2"/>
                  <a:gd name="T1" fmla="*/ 0 h 2"/>
                  <a:gd name="T2" fmla="*/ 8388608 w 2"/>
                  <a:gd name="T3" fmla="*/ 4194304 h 2"/>
                  <a:gd name="T4" fmla="*/ 4194304 w 2"/>
                  <a:gd name="T5" fmla="*/ 8388608 h 2"/>
                  <a:gd name="T6" fmla="*/ 0 w 2"/>
                  <a:gd name="T7" fmla="*/ 4194304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9386" name="Oval 168"/>
              <p:cNvSpPr>
                <a:spLocks noChangeAspect="1" noChangeArrowheads="1"/>
              </p:cNvSpPr>
              <p:nvPr/>
            </p:nvSpPr>
            <p:spPr bwMode="auto">
              <a:xfrm>
                <a:off x="3544" y="3682"/>
                <a:ext cx="8" cy="12"/>
              </a:xfrm>
              <a:prstGeom prst="ellipse">
                <a:avLst/>
              </a:prstGeom>
              <a:solidFill>
                <a:srgbClr val="DDDDDD"/>
              </a:solidFill>
              <a:ln w="3175" cap="rnd">
                <a:solidFill>
                  <a:schemeClr val="bg1"/>
                </a:solidFill>
                <a:round/>
                <a:headEnd/>
                <a:tailEnd/>
              </a:ln>
            </p:spPr>
            <p:txBody>
              <a:bodyPr/>
              <a:lstStyle/>
              <a:p>
                <a:endParaRPr lang="es-ES"/>
              </a:p>
            </p:txBody>
          </p:sp>
          <p:sp>
            <p:nvSpPr>
              <p:cNvPr id="9387" name="Freeform 169"/>
              <p:cNvSpPr>
                <a:spLocks noChangeAspect="1"/>
              </p:cNvSpPr>
              <p:nvPr/>
            </p:nvSpPr>
            <p:spPr bwMode="auto">
              <a:xfrm>
                <a:off x="3589" y="3649"/>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88" name="Freeform 170"/>
              <p:cNvSpPr>
                <a:spLocks noChangeAspect="1"/>
              </p:cNvSpPr>
              <p:nvPr/>
            </p:nvSpPr>
            <p:spPr bwMode="auto">
              <a:xfrm>
                <a:off x="3548" y="3653"/>
                <a:ext cx="17" cy="8"/>
              </a:xfrm>
              <a:custGeom>
                <a:avLst/>
                <a:gdLst>
                  <a:gd name="T0" fmla="*/ 373187961 w 3"/>
                  <a:gd name="T1" fmla="*/ 0 h 2"/>
                  <a:gd name="T2" fmla="*/ 578442088 w 3"/>
                  <a:gd name="T3" fmla="*/ 4194304 h 2"/>
                  <a:gd name="T4" fmla="*/ 205254308 w 3"/>
                  <a:gd name="T5" fmla="*/ 8388608 h 2"/>
                  <a:gd name="T6" fmla="*/ 205254308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9" name="Freeform 171"/>
              <p:cNvSpPr>
                <a:spLocks noChangeAspect="1"/>
              </p:cNvSpPr>
              <p:nvPr/>
            </p:nvSpPr>
            <p:spPr bwMode="auto">
              <a:xfrm>
                <a:off x="3536" y="3645"/>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0" name="Freeform 172"/>
              <p:cNvSpPr>
                <a:spLocks noChangeAspect="1"/>
              </p:cNvSpPr>
              <p:nvPr/>
            </p:nvSpPr>
            <p:spPr bwMode="auto">
              <a:xfrm>
                <a:off x="3597" y="3718"/>
                <a:ext cx="17" cy="8"/>
              </a:xfrm>
              <a:custGeom>
                <a:avLst/>
                <a:gdLst>
                  <a:gd name="T0" fmla="*/ 373187961 w 3"/>
                  <a:gd name="T1" fmla="*/ 0 h 2"/>
                  <a:gd name="T2" fmla="*/ 578442088 w 3"/>
                  <a:gd name="T3" fmla="*/ 8388608 h 2"/>
                  <a:gd name="T4" fmla="*/ 205254308 w 3"/>
                  <a:gd name="T5" fmla="*/ 8388608 h 2"/>
                  <a:gd name="T6" fmla="*/ 0 w 3"/>
                  <a:gd name="T7" fmla="*/ 4194304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91" name="Freeform 173"/>
              <p:cNvSpPr>
                <a:spLocks noChangeAspect="1"/>
              </p:cNvSpPr>
              <p:nvPr/>
            </p:nvSpPr>
            <p:spPr bwMode="auto">
              <a:xfrm>
                <a:off x="3573" y="3722"/>
                <a:ext cx="12" cy="8"/>
              </a:xfrm>
              <a:custGeom>
                <a:avLst/>
                <a:gdLst>
                  <a:gd name="T0" fmla="*/ 362796595 w 2"/>
                  <a:gd name="T1" fmla="*/ 4194304 h 2"/>
                  <a:gd name="T2" fmla="*/ 725593190 w 2"/>
                  <a:gd name="T3" fmla="*/ 8388608 h 2"/>
                  <a:gd name="T4" fmla="*/ 362796595 w 2"/>
                  <a:gd name="T5" fmla="*/ 8388608 h 2"/>
                  <a:gd name="T6" fmla="*/ 0 w 2"/>
                  <a:gd name="T7" fmla="*/ 4194304 h 2"/>
                  <a:gd name="T8" fmla="*/ 362796595 w 2"/>
                  <a:gd name="T9" fmla="*/ 419430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DDDDDD"/>
              </a:solidFill>
              <a:ln w="3175" cap="rnd">
                <a:solidFill>
                  <a:schemeClr val="bg1"/>
                </a:solidFill>
                <a:round/>
                <a:headEnd/>
                <a:tailEnd/>
              </a:ln>
            </p:spPr>
            <p:txBody>
              <a:bodyPr/>
              <a:lstStyle/>
              <a:p>
                <a:endParaRPr lang="fr-FR"/>
              </a:p>
            </p:txBody>
          </p:sp>
          <p:sp>
            <p:nvSpPr>
              <p:cNvPr id="9392" name="Freeform 174"/>
              <p:cNvSpPr>
                <a:spLocks noChangeAspect="1"/>
              </p:cNvSpPr>
              <p:nvPr/>
            </p:nvSpPr>
            <p:spPr bwMode="auto">
              <a:xfrm>
                <a:off x="3610" y="3657"/>
                <a:ext cx="8" cy="4"/>
              </a:xfrm>
              <a:custGeom>
                <a:avLst/>
                <a:gdLst>
                  <a:gd name="T0" fmla="*/ 4194304 w 2"/>
                  <a:gd name="T1" fmla="*/ 0 h 1"/>
                  <a:gd name="T2" fmla="*/ 8388608 w 2"/>
                  <a:gd name="T3" fmla="*/ 4194304 h 1"/>
                  <a:gd name="T4" fmla="*/ 4194304 w 2"/>
                  <a:gd name="T5" fmla="*/ 4194304 h 1"/>
                  <a:gd name="T6" fmla="*/ 0 w 2"/>
                  <a:gd name="T7" fmla="*/ 0 h 1"/>
                  <a:gd name="T8" fmla="*/ 4194304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3" name="Freeform 175"/>
              <p:cNvSpPr>
                <a:spLocks noChangeAspect="1"/>
              </p:cNvSpPr>
              <p:nvPr/>
            </p:nvSpPr>
            <p:spPr bwMode="auto">
              <a:xfrm>
                <a:off x="3585" y="3686"/>
                <a:ext cx="16" cy="16"/>
              </a:xfrm>
              <a:custGeom>
                <a:avLst/>
                <a:gdLst>
                  <a:gd name="T0" fmla="*/ 4194304 w 4"/>
                  <a:gd name="T1" fmla="*/ 94264247 h 3"/>
                  <a:gd name="T2" fmla="*/ 12582910 w 4"/>
                  <a:gd name="T3" fmla="*/ 94264247 h 3"/>
                  <a:gd name="T4" fmla="*/ 8388608 w 4"/>
                  <a:gd name="T5" fmla="*/ 206206825 h 3"/>
                  <a:gd name="T6" fmla="*/ 0 w 4"/>
                  <a:gd name="T7" fmla="*/ 296535543 h 3"/>
                  <a:gd name="T8" fmla="*/ 4194304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94" name="Freeform 176"/>
              <p:cNvSpPr>
                <a:spLocks noChangeAspect="1"/>
              </p:cNvSpPr>
              <p:nvPr/>
            </p:nvSpPr>
            <p:spPr bwMode="auto">
              <a:xfrm>
                <a:off x="3658" y="3726"/>
                <a:ext cx="13" cy="17"/>
              </a:xfrm>
              <a:custGeom>
                <a:avLst/>
                <a:gdLst>
                  <a:gd name="T0" fmla="*/ 9210389 w 3"/>
                  <a:gd name="T1" fmla="*/ 205254308 h 3"/>
                  <a:gd name="T2" fmla="*/ 30212242 w 3"/>
                  <a:gd name="T3" fmla="*/ 205254308 h 3"/>
                  <a:gd name="T4" fmla="*/ 21001849 w 3"/>
                  <a:gd name="T5" fmla="*/ 373187961 h 3"/>
                  <a:gd name="T6" fmla="*/ 0 w 3"/>
                  <a:gd name="T7" fmla="*/ 373187961 h 3"/>
                  <a:gd name="T8" fmla="*/ 9210389 w 3"/>
                  <a:gd name="T9" fmla="*/ 20525430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9395" name="Freeform 177"/>
              <p:cNvSpPr>
                <a:spLocks noChangeAspect="1"/>
              </p:cNvSpPr>
              <p:nvPr/>
            </p:nvSpPr>
            <p:spPr bwMode="auto">
              <a:xfrm>
                <a:off x="3699" y="3710"/>
                <a:ext cx="16" cy="12"/>
              </a:xfrm>
              <a:custGeom>
                <a:avLst/>
                <a:gdLst>
                  <a:gd name="T0" fmla="*/ 94264247 w 3"/>
                  <a:gd name="T1" fmla="*/ 0 h 2"/>
                  <a:gd name="T2" fmla="*/ 296535543 w 3"/>
                  <a:gd name="T3" fmla="*/ 0 h 2"/>
                  <a:gd name="T4" fmla="*/ 206206825 w 3"/>
                  <a:gd name="T5" fmla="*/ 362796595 h 2"/>
                  <a:gd name="T6" fmla="*/ 0 w 3"/>
                  <a:gd name="T7" fmla="*/ 725593190 h 2"/>
                  <a:gd name="T8" fmla="*/ 942642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6" name="Freeform 178"/>
              <p:cNvSpPr>
                <a:spLocks noChangeAspect="1"/>
              </p:cNvSpPr>
              <p:nvPr/>
            </p:nvSpPr>
            <p:spPr bwMode="auto">
              <a:xfrm>
                <a:off x="3626" y="3506"/>
                <a:ext cx="45" cy="33"/>
              </a:xfrm>
              <a:custGeom>
                <a:avLst/>
                <a:gdLst>
                  <a:gd name="T0" fmla="*/ 292968436 w 9"/>
                  <a:gd name="T1" fmla="*/ 27585909 h 7"/>
                  <a:gd name="T2" fmla="*/ 439452774 w 9"/>
                  <a:gd name="T3" fmla="*/ 151728716 h 7"/>
                  <a:gd name="T4" fmla="*/ 390624634 w 9"/>
                  <a:gd name="T5" fmla="*/ 179314559 h 7"/>
                  <a:gd name="T6" fmla="*/ 195312317 w 9"/>
                  <a:gd name="T7" fmla="*/ 151728716 h 7"/>
                  <a:gd name="T8" fmla="*/ 244140297 w 9"/>
                  <a:gd name="T9" fmla="*/ 103449088 h 7"/>
                  <a:gd name="T10" fmla="*/ 97656159 w 9"/>
                  <a:gd name="T11" fmla="*/ 130047835 h 7"/>
                  <a:gd name="T12" fmla="*/ 48828079 w 9"/>
                  <a:gd name="T13" fmla="*/ 48277007 h 7"/>
                  <a:gd name="T14" fmla="*/ 292968436 w 9"/>
                  <a:gd name="T15" fmla="*/ 2758590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DDDDDD"/>
              </a:solidFill>
              <a:ln w="3175" cap="rnd">
                <a:solidFill>
                  <a:schemeClr val="bg1"/>
                </a:solidFill>
                <a:round/>
                <a:headEnd/>
                <a:tailEnd/>
              </a:ln>
            </p:spPr>
            <p:txBody>
              <a:bodyPr/>
              <a:lstStyle/>
              <a:p>
                <a:endParaRPr lang="fr-FR"/>
              </a:p>
            </p:txBody>
          </p:sp>
          <p:sp>
            <p:nvSpPr>
              <p:cNvPr id="9397" name="Freeform 179"/>
              <p:cNvSpPr>
                <a:spLocks noChangeAspect="1"/>
              </p:cNvSpPr>
              <p:nvPr/>
            </p:nvSpPr>
            <p:spPr bwMode="auto">
              <a:xfrm>
                <a:off x="3626" y="3563"/>
                <a:ext cx="24" cy="49"/>
              </a:xfrm>
              <a:custGeom>
                <a:avLst/>
                <a:gdLst>
                  <a:gd name="T0" fmla="*/ 0 w 5"/>
                  <a:gd name="T1" fmla="*/ 40554766 h 10"/>
                  <a:gd name="T2" fmla="*/ 123162001 w 5"/>
                  <a:gd name="T3" fmla="*/ 79754232 h 10"/>
                  <a:gd name="T4" fmla="*/ 123162001 w 5"/>
                  <a:gd name="T5" fmla="*/ 351596426 h 10"/>
                  <a:gd name="T6" fmla="*/ 32411076 w 5"/>
                  <a:gd name="T7" fmla="*/ 271828612 h 10"/>
                  <a:gd name="T8" fmla="*/ 90763780 w 5"/>
                  <a:gd name="T9" fmla="*/ 198718287 h 10"/>
                  <a:gd name="T10" fmla="*/ 0 w 5"/>
                  <a:gd name="T11" fmla="*/ 40554766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DDDDDD"/>
              </a:solidFill>
              <a:ln w="3175" cap="rnd">
                <a:solidFill>
                  <a:schemeClr val="bg1"/>
                </a:solidFill>
                <a:round/>
                <a:headEnd/>
                <a:tailEnd/>
              </a:ln>
            </p:spPr>
            <p:txBody>
              <a:bodyPr/>
              <a:lstStyle/>
              <a:p>
                <a:endParaRPr lang="fr-FR"/>
              </a:p>
            </p:txBody>
          </p:sp>
          <p:sp>
            <p:nvSpPr>
              <p:cNvPr id="9398" name="Freeform 180"/>
              <p:cNvSpPr>
                <a:spLocks noChangeAspect="1"/>
              </p:cNvSpPr>
              <p:nvPr/>
            </p:nvSpPr>
            <p:spPr bwMode="auto">
              <a:xfrm>
                <a:off x="3610" y="3563"/>
                <a:ext cx="12" cy="17"/>
              </a:xfrm>
              <a:custGeom>
                <a:avLst/>
                <a:gdLst>
                  <a:gd name="T0" fmla="*/ 0 w 3"/>
                  <a:gd name="T1" fmla="*/ 0 h 3"/>
                  <a:gd name="T2" fmla="*/ 8388609 w 3"/>
                  <a:gd name="T3" fmla="*/ 373187961 h 3"/>
                  <a:gd name="T4" fmla="*/ 4194305 w 3"/>
                  <a:gd name="T5" fmla="*/ 578442088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DDDDDD"/>
              </a:solidFill>
              <a:ln w="3175" cap="rnd">
                <a:solidFill>
                  <a:schemeClr val="bg1"/>
                </a:solidFill>
                <a:round/>
                <a:headEnd/>
                <a:tailEnd/>
              </a:ln>
            </p:spPr>
            <p:txBody>
              <a:bodyPr/>
              <a:lstStyle/>
              <a:p>
                <a:endParaRPr lang="fr-FR"/>
              </a:p>
            </p:txBody>
          </p:sp>
          <p:sp>
            <p:nvSpPr>
              <p:cNvPr id="9399" name="Freeform 181"/>
              <p:cNvSpPr>
                <a:spLocks noChangeAspect="1"/>
              </p:cNvSpPr>
              <p:nvPr/>
            </p:nvSpPr>
            <p:spPr bwMode="auto">
              <a:xfrm>
                <a:off x="3495" y="3804"/>
                <a:ext cx="176" cy="65"/>
              </a:xfrm>
              <a:custGeom>
                <a:avLst/>
                <a:gdLst>
                  <a:gd name="T0" fmla="*/ 116482109 w 36"/>
                  <a:gd name="T1" fmla="*/ 0 h 13"/>
                  <a:gd name="T2" fmla="*/ 38175606 w 36"/>
                  <a:gd name="T3" fmla="*/ 195312503 h 13"/>
                  <a:gd name="T4" fmla="*/ 38175606 w 36"/>
                  <a:gd name="T5" fmla="*/ 341796540 h 13"/>
                  <a:gd name="T6" fmla="*/ 459527357 w 36"/>
                  <a:gd name="T7" fmla="*/ 390625005 h 13"/>
                  <a:gd name="T8" fmla="*/ 607985250 w 36"/>
                  <a:gd name="T9" fmla="*/ 488280977 h 13"/>
                  <a:gd name="T10" fmla="*/ 647775000 w 36"/>
                  <a:gd name="T11" fmla="*/ 634765094 h 13"/>
                  <a:gd name="T12" fmla="*/ 1295601940 w 36"/>
                  <a:gd name="T13" fmla="*/ 537108802 h 13"/>
                  <a:gd name="T14" fmla="*/ 1333791577 w 36"/>
                  <a:gd name="T15" fmla="*/ 390625005 h 13"/>
                  <a:gd name="T16" fmla="*/ 1107298603 w 36"/>
                  <a:gd name="T17" fmla="*/ 439452831 h 13"/>
                  <a:gd name="T18" fmla="*/ 1107298603 w 36"/>
                  <a:gd name="T19" fmla="*/ 292968794 h 13"/>
                  <a:gd name="T20" fmla="*/ 842289335 w 36"/>
                  <a:gd name="T21" fmla="*/ 292968794 h 13"/>
                  <a:gd name="T22" fmla="*/ 647775000 w 36"/>
                  <a:gd name="T23" fmla="*/ 195312503 h 13"/>
                  <a:gd name="T24" fmla="*/ 421348671 w 36"/>
                  <a:gd name="T25" fmla="*/ 244140488 h 13"/>
                  <a:gd name="T26" fmla="*/ 265009658 w 36"/>
                  <a:gd name="T27" fmla="*/ 97656251 h 13"/>
                  <a:gd name="T28" fmla="*/ 116482109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DDDDDD"/>
              </a:solidFill>
              <a:ln w="3175" cap="rnd">
                <a:solidFill>
                  <a:schemeClr val="bg1"/>
                </a:solidFill>
                <a:round/>
                <a:headEnd/>
                <a:tailEnd/>
              </a:ln>
            </p:spPr>
            <p:txBody>
              <a:bodyPr/>
              <a:lstStyle/>
              <a:p>
                <a:endParaRPr lang="fr-FR"/>
              </a:p>
            </p:txBody>
          </p:sp>
          <p:sp>
            <p:nvSpPr>
              <p:cNvPr id="9400" name="Freeform 182"/>
              <p:cNvSpPr>
                <a:spLocks noChangeAspect="1"/>
              </p:cNvSpPr>
              <p:nvPr/>
            </p:nvSpPr>
            <p:spPr bwMode="auto">
              <a:xfrm>
                <a:off x="3748" y="3730"/>
                <a:ext cx="37" cy="66"/>
              </a:xfrm>
              <a:custGeom>
                <a:avLst/>
                <a:gdLst>
                  <a:gd name="T0" fmla="*/ 631241478 w 7"/>
                  <a:gd name="T1" fmla="*/ 114320780 h 13"/>
                  <a:gd name="T2" fmla="*/ 0 w 7"/>
                  <a:gd name="T3" fmla="*/ 694718152 h 13"/>
                  <a:gd name="T4" fmla="*/ 0 w 7"/>
                  <a:gd name="T5" fmla="*/ 524316356 h 13"/>
                  <a:gd name="T6" fmla="*/ 83458256 w 7"/>
                  <a:gd name="T7" fmla="*/ 284719043 h 13"/>
                  <a:gd name="T8" fmla="*/ 631241478 w 7"/>
                  <a:gd name="T9" fmla="*/ 11432078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DDDDDD"/>
              </a:solidFill>
              <a:ln w="3175" cap="rnd">
                <a:solidFill>
                  <a:schemeClr val="bg1"/>
                </a:solidFill>
                <a:round/>
                <a:headEnd/>
                <a:tailEnd/>
              </a:ln>
            </p:spPr>
            <p:txBody>
              <a:bodyPr/>
              <a:lstStyle/>
              <a:p>
                <a:endParaRPr lang="fr-FR"/>
              </a:p>
            </p:txBody>
          </p:sp>
          <p:sp>
            <p:nvSpPr>
              <p:cNvPr id="9401" name="Freeform 183"/>
              <p:cNvSpPr>
                <a:spLocks noChangeAspect="1"/>
              </p:cNvSpPr>
              <p:nvPr/>
            </p:nvSpPr>
            <p:spPr bwMode="auto">
              <a:xfrm>
                <a:off x="3711" y="3800"/>
                <a:ext cx="25" cy="32"/>
              </a:xfrm>
              <a:custGeom>
                <a:avLst/>
                <a:gdLst>
                  <a:gd name="T0" fmla="*/ 97656243 w 5"/>
                  <a:gd name="T1" fmla="*/ 20024287 h 7"/>
                  <a:gd name="T2" fmla="*/ 244140467 w 5"/>
                  <a:gd name="T3" fmla="*/ 107183550 h 7"/>
                  <a:gd name="T4" fmla="*/ 48828121 w 5"/>
                  <a:gd name="T5" fmla="*/ 91539541 h 7"/>
                  <a:gd name="T6" fmla="*/ 97656243 w 5"/>
                  <a:gd name="T7" fmla="*/ 2002428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2" name="Freeform 184"/>
              <p:cNvSpPr>
                <a:spLocks noChangeAspect="1"/>
              </p:cNvSpPr>
              <p:nvPr/>
            </p:nvSpPr>
            <p:spPr bwMode="auto">
              <a:xfrm>
                <a:off x="3715" y="3743"/>
                <a:ext cx="17" cy="8"/>
              </a:xfrm>
              <a:custGeom>
                <a:avLst/>
                <a:gdLst>
                  <a:gd name="T0" fmla="*/ 373187961 w 3"/>
                  <a:gd name="T1" fmla="*/ 0 h 2"/>
                  <a:gd name="T2" fmla="*/ 578442088 w 3"/>
                  <a:gd name="T3" fmla="*/ 4194304 h 2"/>
                  <a:gd name="T4" fmla="*/ 205254308 w 3"/>
                  <a:gd name="T5" fmla="*/ 4194304 h 2"/>
                  <a:gd name="T6" fmla="*/ 0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403" name="Freeform 185"/>
              <p:cNvSpPr>
                <a:spLocks noChangeAspect="1"/>
              </p:cNvSpPr>
              <p:nvPr/>
            </p:nvSpPr>
            <p:spPr bwMode="auto">
              <a:xfrm>
                <a:off x="3687" y="3682"/>
                <a:ext cx="12" cy="12"/>
              </a:xfrm>
              <a:custGeom>
                <a:avLst/>
                <a:gdLst>
                  <a:gd name="T0" fmla="*/ 8388609 w 3"/>
                  <a:gd name="T1" fmla="*/ 362796595 h 2"/>
                  <a:gd name="T2" fmla="*/ 12582912 w 3"/>
                  <a:gd name="T3" fmla="*/ 725593190 h 2"/>
                  <a:gd name="T4" fmla="*/ 4194305 w 3"/>
                  <a:gd name="T5" fmla="*/ 725593190 h 2"/>
                  <a:gd name="T6" fmla="*/ 0 w 3"/>
                  <a:gd name="T7" fmla="*/ 362796595 h 2"/>
                  <a:gd name="T8" fmla="*/ 838860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4" name="Freeform 186"/>
              <p:cNvSpPr>
                <a:spLocks noChangeAspect="1"/>
              </p:cNvSpPr>
              <p:nvPr/>
            </p:nvSpPr>
            <p:spPr bwMode="auto">
              <a:xfrm>
                <a:off x="3618" y="3437"/>
                <a:ext cx="20" cy="16"/>
              </a:xfrm>
              <a:custGeom>
                <a:avLst/>
                <a:gdLst>
                  <a:gd name="T0" fmla="*/ 97656153 w 4"/>
                  <a:gd name="T1" fmla="*/ 94264247 h 3"/>
                  <a:gd name="T2" fmla="*/ 195312307 w 4"/>
                  <a:gd name="T3" fmla="*/ 206206825 h 3"/>
                  <a:gd name="T4" fmla="*/ 97656153 w 4"/>
                  <a:gd name="T5" fmla="*/ 206206825 h 3"/>
                  <a:gd name="T6" fmla="*/ 0 w 4"/>
                  <a:gd name="T7" fmla="*/ 94264247 h 3"/>
                  <a:gd name="T8" fmla="*/ 97656153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5" name="Freeform 187"/>
              <p:cNvSpPr>
                <a:spLocks noChangeAspect="1"/>
              </p:cNvSpPr>
              <p:nvPr/>
            </p:nvSpPr>
            <p:spPr bwMode="auto">
              <a:xfrm>
                <a:off x="3642" y="3421"/>
                <a:ext cx="25" cy="24"/>
              </a:xfrm>
              <a:custGeom>
                <a:avLst/>
                <a:gdLst>
                  <a:gd name="T0" fmla="*/ 195312325 w 5"/>
                  <a:gd name="T1" fmla="*/ 0 h 5"/>
                  <a:gd name="T2" fmla="*/ 97656243 w 5"/>
                  <a:gd name="T3" fmla="*/ 32411076 h 5"/>
                  <a:gd name="T4" fmla="*/ 48828121 w 5"/>
                  <a:gd name="T5" fmla="*/ 123162001 h 5"/>
                  <a:gd name="T6" fmla="*/ 146484224 w 5"/>
                  <a:gd name="T7" fmla="*/ 64809326 h 5"/>
                  <a:gd name="T8" fmla="*/ 19531232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DDDDDD"/>
              </a:solidFill>
              <a:ln w="3175" cap="rnd">
                <a:solidFill>
                  <a:schemeClr val="bg1"/>
                </a:solidFill>
                <a:round/>
                <a:headEnd/>
                <a:tailEnd/>
              </a:ln>
            </p:spPr>
            <p:txBody>
              <a:bodyPr/>
              <a:lstStyle/>
              <a:p>
                <a:endParaRPr lang="fr-FR"/>
              </a:p>
            </p:txBody>
          </p:sp>
          <p:sp>
            <p:nvSpPr>
              <p:cNvPr id="9406" name="Freeform 188"/>
              <p:cNvSpPr>
                <a:spLocks noChangeAspect="1"/>
              </p:cNvSpPr>
              <p:nvPr/>
            </p:nvSpPr>
            <p:spPr bwMode="auto">
              <a:xfrm>
                <a:off x="3320" y="1868"/>
                <a:ext cx="82" cy="61"/>
              </a:xfrm>
              <a:custGeom>
                <a:avLst/>
                <a:gdLst>
                  <a:gd name="T0" fmla="*/ 524520849 w 17"/>
                  <a:gd name="T1" fmla="*/ 46282113 h 13"/>
                  <a:gd name="T2" fmla="*/ 197801739 w 17"/>
                  <a:gd name="T3" fmla="*/ 196226169 h 13"/>
                  <a:gd name="T4" fmla="*/ 130129465 w 17"/>
                  <a:gd name="T5" fmla="*/ 315379292 h 13"/>
                  <a:gd name="T6" fmla="*/ 67985205 w 17"/>
                  <a:gd name="T7" fmla="*/ 289986407 h 13"/>
                  <a:gd name="T8" fmla="*/ 130129465 w 17"/>
                  <a:gd name="T9" fmla="*/ 196226169 h 13"/>
                  <a:gd name="T10" fmla="*/ 0 w 17"/>
                  <a:gd name="T11" fmla="*/ 119150983 h 13"/>
                  <a:gd name="T12" fmla="*/ 96109321 w 17"/>
                  <a:gd name="T13" fmla="*/ 46282113 h 13"/>
                  <a:gd name="T14" fmla="*/ 395916506 w 17"/>
                  <a:gd name="T15" fmla="*/ 0 h 13"/>
                  <a:gd name="T16" fmla="*/ 524520849 w 17"/>
                  <a:gd name="T17" fmla="*/ 25392838 h 13"/>
                  <a:gd name="T18" fmla="*/ 524520849 w 17"/>
                  <a:gd name="T19" fmla="*/ 462821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DDDDD"/>
              </a:solidFill>
              <a:ln w="3175" cap="rnd">
                <a:solidFill>
                  <a:schemeClr val="bg1"/>
                </a:solidFill>
                <a:round/>
                <a:headEnd/>
                <a:tailEnd/>
              </a:ln>
            </p:spPr>
            <p:txBody>
              <a:bodyPr/>
              <a:lstStyle/>
              <a:p>
                <a:endParaRPr lang="fr-FR"/>
              </a:p>
            </p:txBody>
          </p:sp>
          <p:sp>
            <p:nvSpPr>
              <p:cNvPr id="9407" name="Freeform 189"/>
              <p:cNvSpPr>
                <a:spLocks noChangeAspect="1"/>
              </p:cNvSpPr>
              <p:nvPr/>
            </p:nvSpPr>
            <p:spPr bwMode="auto">
              <a:xfrm>
                <a:off x="3324" y="1819"/>
                <a:ext cx="57" cy="37"/>
              </a:xfrm>
              <a:custGeom>
                <a:avLst/>
                <a:gdLst>
                  <a:gd name="T0" fmla="*/ 193353591 w 12"/>
                  <a:gd name="T1" fmla="*/ 0 h 8"/>
                  <a:gd name="T2" fmla="*/ 333514190 w 12"/>
                  <a:gd name="T3" fmla="*/ 102572720 h 8"/>
                  <a:gd name="T4" fmla="*/ 222870765 w 12"/>
                  <a:gd name="T5" fmla="*/ 102572720 h 8"/>
                  <a:gd name="T6" fmla="*/ 193353591 w 12"/>
                  <a:gd name="T7" fmla="*/ 165584911 h 8"/>
                  <a:gd name="T8" fmla="*/ 81399128 w 12"/>
                  <a:gd name="T9" fmla="*/ 102572720 h 8"/>
                  <a:gd name="T10" fmla="*/ 29575267 w 12"/>
                  <a:gd name="T11" fmla="*/ 63012172 h 8"/>
                  <a:gd name="T12" fmla="*/ 170002142 w 12"/>
                  <a:gd name="T13" fmla="*/ 40607869 h 8"/>
                  <a:gd name="T14" fmla="*/ 193353591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DDDDD"/>
              </a:solidFill>
              <a:ln w="3175" cap="rnd">
                <a:solidFill>
                  <a:schemeClr val="bg1"/>
                </a:solidFill>
                <a:round/>
                <a:headEnd/>
                <a:tailEnd/>
              </a:ln>
            </p:spPr>
            <p:txBody>
              <a:bodyPr/>
              <a:lstStyle/>
              <a:p>
                <a:endParaRPr lang="fr-FR"/>
              </a:p>
            </p:txBody>
          </p:sp>
          <p:sp>
            <p:nvSpPr>
              <p:cNvPr id="9408" name="Freeform 190"/>
              <p:cNvSpPr>
                <a:spLocks noChangeAspect="1"/>
              </p:cNvSpPr>
              <p:nvPr/>
            </p:nvSpPr>
            <p:spPr bwMode="auto">
              <a:xfrm>
                <a:off x="4017" y="3804"/>
                <a:ext cx="155" cy="94"/>
              </a:xfrm>
              <a:custGeom>
                <a:avLst/>
                <a:gdLst>
                  <a:gd name="T0" fmla="*/ 1025390148 w 31"/>
                  <a:gd name="T1" fmla="*/ 307233909 h 19"/>
                  <a:gd name="T2" fmla="*/ 1464843799 w 31"/>
                  <a:gd name="T3" fmla="*/ 44473955 h 19"/>
                  <a:gd name="T4" fmla="*/ 1416014372 w 31"/>
                  <a:gd name="T5" fmla="*/ 0 h 19"/>
                  <a:gd name="T6" fmla="*/ 927734492 w 31"/>
                  <a:gd name="T7" fmla="*/ 220029016 h 19"/>
                  <a:gd name="T8" fmla="*/ 781250048 w 31"/>
                  <a:gd name="T9" fmla="*/ 262685764 h 19"/>
                  <a:gd name="T10" fmla="*/ 488281320 w 31"/>
                  <a:gd name="T11" fmla="*/ 220029016 h 19"/>
                  <a:gd name="T12" fmla="*/ 341796876 w 31"/>
                  <a:gd name="T13" fmla="*/ 175848005 h 19"/>
                  <a:gd name="T14" fmla="*/ 341796876 w 31"/>
                  <a:gd name="T15" fmla="*/ 307233909 h 19"/>
                  <a:gd name="T16" fmla="*/ 48828128 w 31"/>
                  <a:gd name="T17" fmla="*/ 351710892 h 19"/>
                  <a:gd name="T18" fmla="*/ 0 w 31"/>
                  <a:gd name="T19" fmla="*/ 605481502 h 19"/>
                  <a:gd name="T20" fmla="*/ 244140660 w 31"/>
                  <a:gd name="T21" fmla="*/ 694124218 h 19"/>
                  <a:gd name="T22" fmla="*/ 439452852 w 31"/>
                  <a:gd name="T23" fmla="*/ 694124218 h 19"/>
                  <a:gd name="T24" fmla="*/ 585937616 w 31"/>
                  <a:gd name="T25" fmla="*/ 781329586 h 19"/>
                  <a:gd name="T26" fmla="*/ 781250048 w 31"/>
                  <a:gd name="T27" fmla="*/ 605481502 h 19"/>
                  <a:gd name="T28" fmla="*/ 927734492 w 31"/>
                  <a:gd name="T29" fmla="*/ 474092431 h 19"/>
                  <a:gd name="T30" fmla="*/ 1123045164 w 31"/>
                  <a:gd name="T31" fmla="*/ 474092431 h 19"/>
                  <a:gd name="T32" fmla="*/ 1123045164 w 31"/>
                  <a:gd name="T33" fmla="*/ 429618377 h 19"/>
                  <a:gd name="T34" fmla="*/ 1025390148 w 31"/>
                  <a:gd name="T35" fmla="*/ 30723390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DDDDDD"/>
              </a:solidFill>
              <a:ln w="3175" cap="rnd">
                <a:solidFill>
                  <a:schemeClr val="bg1"/>
                </a:solidFill>
                <a:round/>
                <a:headEnd/>
                <a:tailEnd/>
              </a:ln>
            </p:spPr>
            <p:txBody>
              <a:bodyPr/>
              <a:lstStyle/>
              <a:p>
                <a:endParaRPr lang="fr-FR"/>
              </a:p>
            </p:txBody>
          </p:sp>
        </p:grpSp>
        <p:grpSp>
          <p:nvGrpSpPr>
            <p:cNvPr id="9225" name="Group 191"/>
            <p:cNvGrpSpPr>
              <a:grpSpLocks/>
            </p:cNvGrpSpPr>
            <p:nvPr/>
          </p:nvGrpSpPr>
          <p:grpSpPr bwMode="auto">
            <a:xfrm>
              <a:off x="1506" y="2520"/>
              <a:ext cx="1130" cy="1251"/>
              <a:chOff x="4560" y="2928"/>
              <a:chExt cx="1130" cy="1251"/>
            </a:xfrm>
          </p:grpSpPr>
          <p:sp>
            <p:nvSpPr>
              <p:cNvPr id="9226" name="Freeform 192"/>
              <p:cNvSpPr>
                <a:spLocks noChangeAspect="1"/>
              </p:cNvSpPr>
              <p:nvPr/>
            </p:nvSpPr>
            <p:spPr bwMode="auto">
              <a:xfrm>
                <a:off x="5262" y="3862"/>
                <a:ext cx="73" cy="57"/>
              </a:xfrm>
              <a:custGeom>
                <a:avLst/>
                <a:gdLst>
                  <a:gd name="T0" fmla="*/ 364418243 w 15"/>
                  <a:gd name="T1" fmla="*/ 0 h 12"/>
                  <a:gd name="T2" fmla="*/ 364418243 w 15"/>
                  <a:gd name="T3" fmla="*/ 110918887 h 12"/>
                  <a:gd name="T4" fmla="*/ 543776901 w 15"/>
                  <a:gd name="T5" fmla="*/ 110918887 h 12"/>
                  <a:gd name="T6" fmla="*/ 364418243 w 15"/>
                  <a:gd name="T7" fmla="*/ 333514190 h 12"/>
                  <a:gd name="T8" fmla="*/ 291094103 w 15"/>
                  <a:gd name="T9" fmla="*/ 303993899 h 12"/>
                  <a:gd name="T10" fmla="*/ 179039793 w 15"/>
                  <a:gd name="T11" fmla="*/ 222870765 h 12"/>
                  <a:gd name="T12" fmla="*/ 0 w 15"/>
                  <a:gd name="T13" fmla="*/ 170002142 h 12"/>
                  <a:gd name="T14" fmla="*/ 215894545 w 15"/>
                  <a:gd name="T15" fmla="*/ 81399128 h 12"/>
                  <a:gd name="T16" fmla="*/ 364418243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7" name="Freeform 193"/>
              <p:cNvSpPr>
                <a:spLocks noChangeAspect="1"/>
              </p:cNvSpPr>
              <p:nvPr/>
            </p:nvSpPr>
            <p:spPr bwMode="auto">
              <a:xfrm>
                <a:off x="5356" y="3853"/>
                <a:ext cx="36" cy="29"/>
              </a:xfrm>
              <a:custGeom>
                <a:avLst/>
                <a:gdLst>
                  <a:gd name="T0" fmla="*/ 43910277 w 8"/>
                  <a:gd name="T1" fmla="*/ 0 h 6"/>
                  <a:gd name="T2" fmla="*/ 105116170 w 8"/>
                  <a:gd name="T3" fmla="*/ 167114728 h 6"/>
                  <a:gd name="T4" fmla="*/ 0 w 8"/>
                  <a:gd name="T5" fmla="*/ 103650491 h 6"/>
                  <a:gd name="T6" fmla="*/ 0 w 8"/>
                  <a:gd name="T7" fmla="*/ 34575461 h 6"/>
                  <a:gd name="T8" fmla="*/ 4391027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8" name="Freeform 194"/>
              <p:cNvSpPr>
                <a:spLocks noChangeAspect="1"/>
              </p:cNvSpPr>
              <p:nvPr/>
            </p:nvSpPr>
            <p:spPr bwMode="auto">
              <a:xfrm>
                <a:off x="5192" y="3927"/>
                <a:ext cx="33" cy="28"/>
              </a:xfrm>
              <a:custGeom>
                <a:avLst/>
                <a:gdLst>
                  <a:gd name="T0" fmla="*/ 151728716 w 7"/>
                  <a:gd name="T1" fmla="*/ 24056034 h 6"/>
                  <a:gd name="T2" fmla="*/ 103449088 w 7"/>
                  <a:gd name="T3" fmla="*/ 93359848 h 6"/>
                  <a:gd name="T4" fmla="*/ 0 w 7"/>
                  <a:gd name="T5" fmla="*/ 112261484 h 6"/>
                  <a:gd name="T6" fmla="*/ 48277007 w 7"/>
                  <a:gd name="T7" fmla="*/ 44103887 h 6"/>
                  <a:gd name="T8" fmla="*/ 151728716 w 7"/>
                  <a:gd name="T9" fmla="*/ 240560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9" name="Freeform 195"/>
              <p:cNvSpPr>
                <a:spLocks noChangeAspect="1"/>
              </p:cNvSpPr>
              <p:nvPr/>
            </p:nvSpPr>
            <p:spPr bwMode="auto">
              <a:xfrm>
                <a:off x="5205" y="3959"/>
                <a:ext cx="28" cy="17"/>
              </a:xfrm>
              <a:custGeom>
                <a:avLst/>
                <a:gdLst>
                  <a:gd name="T0" fmla="*/ 335582246 w 5"/>
                  <a:gd name="T1" fmla="*/ 0 h 3"/>
                  <a:gd name="T2" fmla="*/ 666318927 w 5"/>
                  <a:gd name="T3" fmla="*/ 373187961 h 3"/>
                  <a:gd name="T4" fmla="*/ 183751476 w 5"/>
                  <a:gd name="T5" fmla="*/ 373187961 h 3"/>
                  <a:gd name="T6" fmla="*/ 335582246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0" name="Freeform 196"/>
              <p:cNvSpPr>
                <a:spLocks noChangeAspect="1"/>
              </p:cNvSpPr>
              <p:nvPr/>
            </p:nvSpPr>
            <p:spPr bwMode="auto">
              <a:xfrm>
                <a:off x="4560" y="3552"/>
                <a:ext cx="754" cy="619"/>
              </a:xfrm>
              <a:custGeom>
                <a:avLst/>
                <a:gdLst>
                  <a:gd name="T0" fmla="*/ 855270517 w 154"/>
                  <a:gd name="T1" fmla="*/ 2147483647 h 126"/>
                  <a:gd name="T2" fmla="*/ 1123712272 w 154"/>
                  <a:gd name="T3" fmla="*/ 2147483647 h 126"/>
                  <a:gd name="T4" fmla="*/ 965211429 w 154"/>
                  <a:gd name="T5" fmla="*/ 2147483647 h 126"/>
                  <a:gd name="T6" fmla="*/ 1123712272 w 154"/>
                  <a:gd name="T7" fmla="*/ 2147483647 h 126"/>
                  <a:gd name="T8" fmla="*/ 934522505 w 154"/>
                  <a:gd name="T9" fmla="*/ 2147483647 h 126"/>
                  <a:gd name="T10" fmla="*/ 1164048005 w 154"/>
                  <a:gd name="T11" fmla="*/ 2147483647 h 126"/>
                  <a:gd name="T12" fmla="*/ 1203031944 w 154"/>
                  <a:gd name="T13" fmla="*/ 2147483647 h 126"/>
                  <a:gd name="T14" fmla="*/ 1353223671 w 154"/>
                  <a:gd name="T15" fmla="*/ 1686918671 h 126"/>
                  <a:gd name="T16" fmla="*/ 1314582537 w 154"/>
                  <a:gd name="T17" fmla="*/ 1408390590 h 126"/>
                  <a:gd name="T18" fmla="*/ 1084796017 w 154"/>
                  <a:gd name="T19" fmla="*/ 1203413997 h 126"/>
                  <a:gd name="T20" fmla="*/ 815020016 w 154"/>
                  <a:gd name="T21" fmla="*/ 1285172598 h 126"/>
                  <a:gd name="T22" fmla="*/ 656451646 w 154"/>
                  <a:gd name="T23" fmla="*/ 1163418196 h 126"/>
                  <a:gd name="T24" fmla="*/ 229511634 w 154"/>
                  <a:gd name="T25" fmla="*/ 1245192518 h 126"/>
                  <a:gd name="T26" fmla="*/ 268495729 w 154"/>
                  <a:gd name="T27" fmla="*/ 925219823 h 126"/>
                  <a:gd name="T28" fmla="*/ 190870657 w 154"/>
                  <a:gd name="T29" fmla="*/ 761685643 h 126"/>
                  <a:gd name="T30" fmla="*/ 38984203 w 154"/>
                  <a:gd name="T31" fmla="*/ 483506403 h 126"/>
                  <a:gd name="T32" fmla="*/ 546510107 w 154"/>
                  <a:gd name="T33" fmla="*/ 278176175 h 126"/>
                  <a:gd name="T34" fmla="*/ 656451646 w 154"/>
                  <a:gd name="T35" fmla="*/ 41709644 h 126"/>
                  <a:gd name="T36" fmla="*/ 1123712272 w 154"/>
                  <a:gd name="T37" fmla="*/ 123484339 h 126"/>
                  <a:gd name="T38" fmla="*/ 1899748349 w 154"/>
                  <a:gd name="T39" fmla="*/ 81774262 h 126"/>
                  <a:gd name="T40" fmla="*/ 2147483647 w 154"/>
                  <a:gd name="T41" fmla="*/ 204906872 h 126"/>
                  <a:gd name="T42" fmla="*/ 2147483647 w 154"/>
                  <a:gd name="T43" fmla="*/ 278176175 h 126"/>
                  <a:gd name="T44" fmla="*/ 2147483647 w 154"/>
                  <a:gd name="T45" fmla="*/ 319971988 h 126"/>
                  <a:gd name="T46" fmla="*/ 2147483647 w 154"/>
                  <a:gd name="T47" fmla="*/ 319971988 h 126"/>
                  <a:gd name="T48" fmla="*/ 2147483647 w 154"/>
                  <a:gd name="T49" fmla="*/ 523488055 h 126"/>
                  <a:gd name="T50" fmla="*/ 2147483647 w 154"/>
                  <a:gd name="T51" fmla="*/ 688415554 h 126"/>
                  <a:gd name="T52" fmla="*/ 2147483647 w 154"/>
                  <a:gd name="T53" fmla="*/ 564931726 h 126"/>
                  <a:gd name="T54" fmla="*/ 2147483647 w 154"/>
                  <a:gd name="T55" fmla="*/ 843459964 h 126"/>
                  <a:gd name="T56" fmla="*/ 2147483647 w 154"/>
                  <a:gd name="T57" fmla="*/ 885169943 h 126"/>
                  <a:gd name="T58" fmla="*/ 2147483647 w 154"/>
                  <a:gd name="T59" fmla="*/ 1048369587 h 126"/>
                  <a:gd name="T60" fmla="*/ 2147483647 w 154"/>
                  <a:gd name="T61" fmla="*/ 1490150448 h 126"/>
                  <a:gd name="T62" fmla="*/ 2147483647 w 154"/>
                  <a:gd name="T63" fmla="*/ 1768341479 h 126"/>
                  <a:gd name="T64" fmla="*/ 2147483647 w 154"/>
                  <a:gd name="T65" fmla="*/ 2088651224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1860831467 w 154"/>
                  <a:gd name="T85" fmla="*/ 2147483647 h 126"/>
                  <a:gd name="T86" fmla="*/ 1432473779 w 154"/>
                  <a:gd name="T87" fmla="*/ 2147483647 h 126"/>
                  <a:gd name="T88" fmla="*/ 1164048005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1" name="Freeform 197"/>
              <p:cNvSpPr>
                <a:spLocks noChangeAspect="1"/>
              </p:cNvSpPr>
              <p:nvPr/>
            </p:nvSpPr>
            <p:spPr bwMode="auto">
              <a:xfrm>
                <a:off x="4837" y="2928"/>
                <a:ext cx="766" cy="734"/>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1542704366 h 150"/>
                  <a:gd name="T22" fmla="*/ 2147483647 w 156"/>
                  <a:gd name="T23" fmla="*/ 1267593918 h 150"/>
                  <a:gd name="T24" fmla="*/ 2147483647 w 156"/>
                  <a:gd name="T25" fmla="*/ 1117994209 h 150"/>
                  <a:gd name="T26" fmla="*/ 2147483647 w 156"/>
                  <a:gd name="T27" fmla="*/ 1039121537 h 150"/>
                  <a:gd name="T28" fmla="*/ 2147483647 w 156"/>
                  <a:gd name="T29" fmla="*/ 849404967 h 150"/>
                  <a:gd name="T30" fmla="*/ 2147483647 w 156"/>
                  <a:gd name="T31" fmla="*/ 731777737 h 150"/>
                  <a:gd name="T32" fmla="*/ 2147483647 w 156"/>
                  <a:gd name="T33" fmla="*/ 503635911 h 150"/>
                  <a:gd name="T34" fmla="*/ 2147483647 w 156"/>
                  <a:gd name="T35" fmla="*/ 266898185 h 150"/>
                  <a:gd name="T36" fmla="*/ 2147483647 w 156"/>
                  <a:gd name="T37" fmla="*/ 38495182 h 150"/>
                  <a:gd name="T38" fmla="*/ 2147483647 w 156"/>
                  <a:gd name="T39" fmla="*/ 693282487 h 150"/>
                  <a:gd name="T40" fmla="*/ 2147483647 w 156"/>
                  <a:gd name="T41" fmla="*/ 960183099 h 150"/>
                  <a:gd name="T42" fmla="*/ 2147483647 w 156"/>
                  <a:gd name="T43" fmla="*/ 1196933274 h 150"/>
                  <a:gd name="T44" fmla="*/ 1760606394 w 156"/>
                  <a:gd name="T45" fmla="*/ 1196933274 h 150"/>
                  <a:gd name="T46" fmla="*/ 1556547216 w 156"/>
                  <a:gd name="T47" fmla="*/ 960183099 h 150"/>
                  <a:gd name="T48" fmla="*/ 1523386893 w 156"/>
                  <a:gd name="T49" fmla="*/ 1346465024 h 150"/>
                  <a:gd name="T50" fmla="*/ 1441965603 w 156"/>
                  <a:gd name="T51" fmla="*/ 1692302195 h 150"/>
                  <a:gd name="T52" fmla="*/ 920838487 w 156"/>
                  <a:gd name="T53" fmla="*/ 1621300819 h 150"/>
                  <a:gd name="T54" fmla="*/ 562686410 w 156"/>
                  <a:gd name="T55" fmla="*/ 1653479992 h 150"/>
                  <a:gd name="T56" fmla="*/ 81419935 w 156"/>
                  <a:gd name="T57" fmla="*/ 1732407156 h 150"/>
                  <a:gd name="T58" fmla="*/ 277082518 w 156"/>
                  <a:gd name="T59" fmla="*/ 2038144377 h 150"/>
                  <a:gd name="T60" fmla="*/ 235511282 w 156"/>
                  <a:gd name="T61" fmla="*/ 2147483647 h 150"/>
                  <a:gd name="T62" fmla="*/ 839769792 w 156"/>
                  <a:gd name="T63" fmla="*/ 2147483647 h 150"/>
                  <a:gd name="T64" fmla="*/ 1116852704 w 156"/>
                  <a:gd name="T65" fmla="*/ 2147483647 h 150"/>
                  <a:gd name="T66" fmla="*/ 1360545570 w 156"/>
                  <a:gd name="T67" fmla="*/ 2147483647 h 150"/>
                  <a:gd name="T68" fmla="*/ 1279408053 w 156"/>
                  <a:gd name="T69" fmla="*/ 2147483647 h 150"/>
                  <a:gd name="T70" fmla="*/ 1637629109 w 156"/>
                  <a:gd name="T71" fmla="*/ 2147483647 h 150"/>
                  <a:gd name="T72" fmla="*/ 1800523227 w 156"/>
                  <a:gd name="T73" fmla="*/ 2147483647 h 150"/>
                  <a:gd name="T74" fmla="*/ 1923166143 w 156"/>
                  <a:gd name="T75" fmla="*/ 2147483647 h 150"/>
                  <a:gd name="T76" fmla="*/ 1760606394 w 156"/>
                  <a:gd name="T77" fmla="*/ 2147483647 h 150"/>
                  <a:gd name="T78" fmla="*/ 1841743596 w 156"/>
                  <a:gd name="T79" fmla="*/ 2147483647 h 150"/>
                  <a:gd name="T80" fmla="*/ 1679187618 w 156"/>
                  <a:gd name="T81" fmla="*/ 2147483647 h 150"/>
                  <a:gd name="T82" fmla="*/ 1637629109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2" name="Freeform 198"/>
              <p:cNvSpPr>
                <a:spLocks noChangeAspect="1"/>
              </p:cNvSpPr>
              <p:nvPr/>
            </p:nvSpPr>
            <p:spPr bwMode="auto">
              <a:xfrm>
                <a:off x="5629" y="3609"/>
                <a:ext cx="61" cy="138"/>
              </a:xfrm>
              <a:custGeom>
                <a:avLst/>
                <a:gdLst>
                  <a:gd name="T0" fmla="*/ 217169922 w 13"/>
                  <a:gd name="T1" fmla="*/ 821903572 h 29"/>
                  <a:gd name="T2" fmla="*/ 72868908 w 13"/>
                  <a:gd name="T3" fmla="*/ 738313891 h 29"/>
                  <a:gd name="T4" fmla="*/ 119150983 w 13"/>
                  <a:gd name="T5" fmla="*/ 678085149 h 29"/>
                  <a:gd name="T6" fmla="*/ 98221120 w 13"/>
                  <a:gd name="T7" fmla="*/ 595527442 h 29"/>
                  <a:gd name="T8" fmla="*/ 46282113 w 13"/>
                  <a:gd name="T9" fmla="*/ 535576451 h 29"/>
                  <a:gd name="T10" fmla="*/ 72868908 w 13"/>
                  <a:gd name="T11" fmla="*/ 481711924 h 29"/>
                  <a:gd name="T12" fmla="*/ 0 w 13"/>
                  <a:gd name="T13" fmla="*/ 422808591 h 29"/>
                  <a:gd name="T14" fmla="*/ 46282113 w 13"/>
                  <a:gd name="T15" fmla="*/ 369150855 h 29"/>
                  <a:gd name="T16" fmla="*/ 46282113 w 13"/>
                  <a:gd name="T17" fmla="*/ 256601891 h 29"/>
                  <a:gd name="T18" fmla="*/ 170833059 w 13"/>
                  <a:gd name="T19" fmla="*/ 172718927 h 29"/>
                  <a:gd name="T20" fmla="*/ 217169922 w 13"/>
                  <a:gd name="T21" fmla="*/ 196432080 h 29"/>
                  <a:gd name="T22" fmla="*/ 243713360 w 13"/>
                  <a:gd name="T23" fmla="*/ 29944860 h 29"/>
                  <a:gd name="T24" fmla="*/ 289986407 w 13"/>
                  <a:gd name="T25" fmla="*/ 83880337 h 29"/>
                  <a:gd name="T26" fmla="*/ 315379292 w 13"/>
                  <a:gd name="T27" fmla="*/ 256601891 h 29"/>
                  <a:gd name="T28" fmla="*/ 315379292 w 13"/>
                  <a:gd name="T29" fmla="*/ 481711924 h 29"/>
                  <a:gd name="T30" fmla="*/ 269106320 w 13"/>
                  <a:gd name="T31" fmla="*/ 595527442 h 29"/>
                  <a:gd name="T32" fmla="*/ 217169922 w 13"/>
                  <a:gd name="T33" fmla="*/ 738313891 h 29"/>
                  <a:gd name="T34" fmla="*/ 217169922 w 13"/>
                  <a:gd name="T35" fmla="*/ 82190357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3" name="Freeform 199"/>
              <p:cNvSpPr>
                <a:spLocks noChangeAspect="1"/>
              </p:cNvSpPr>
              <p:nvPr/>
            </p:nvSpPr>
            <p:spPr bwMode="auto">
              <a:xfrm>
                <a:off x="4797" y="4167"/>
                <a:ext cx="16" cy="12"/>
              </a:xfrm>
              <a:custGeom>
                <a:avLst/>
                <a:gdLst>
                  <a:gd name="T0" fmla="*/ 0 w 4"/>
                  <a:gd name="T1" fmla="*/ 8388609 h 3"/>
                  <a:gd name="T2" fmla="*/ 8388608 w 4"/>
                  <a:gd name="T3" fmla="*/ 4194305 h 3"/>
                  <a:gd name="T4" fmla="*/ 12582910 w 4"/>
                  <a:gd name="T5" fmla="*/ 0 h 3"/>
                  <a:gd name="T6" fmla="*/ 16777216 w 4"/>
                  <a:gd name="T7" fmla="*/ 8388609 h 3"/>
                  <a:gd name="T8" fmla="*/ 8388608 w 4"/>
                  <a:gd name="T9" fmla="*/ 12582912 h 3"/>
                  <a:gd name="T10" fmla="*/ 0 w 4"/>
                  <a:gd name="T11" fmla="*/ 83886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4" name="Freeform 200"/>
              <p:cNvSpPr>
                <a:spLocks noChangeAspect="1"/>
              </p:cNvSpPr>
              <p:nvPr/>
            </p:nvSpPr>
            <p:spPr bwMode="auto">
              <a:xfrm>
                <a:off x="4560" y="3686"/>
                <a:ext cx="195" cy="420"/>
              </a:xfrm>
              <a:custGeom>
                <a:avLst/>
                <a:gdLst>
                  <a:gd name="T0" fmla="*/ 925402567 w 40"/>
                  <a:gd name="T1" fmla="*/ 2147483647 h 86"/>
                  <a:gd name="T2" fmla="*/ 704368747 w 40"/>
                  <a:gd name="T3" fmla="*/ 2147483647 h 86"/>
                  <a:gd name="T4" fmla="*/ 629696724 w 40"/>
                  <a:gd name="T5" fmla="*/ 2147483647 h 86"/>
                  <a:gd name="T6" fmla="*/ 371612918 w 40"/>
                  <a:gd name="T7" fmla="*/ 2147483647 h 86"/>
                  <a:gd name="T8" fmla="*/ 219141774 w 40"/>
                  <a:gd name="T9" fmla="*/ 2147483647 h 86"/>
                  <a:gd name="T10" fmla="*/ 295384405 w 40"/>
                  <a:gd name="T11" fmla="*/ 2147483647 h 86"/>
                  <a:gd name="T12" fmla="*/ 258083416 w 40"/>
                  <a:gd name="T13" fmla="*/ 2147483647 h 86"/>
                  <a:gd name="T14" fmla="*/ 371612918 w 40"/>
                  <a:gd name="T15" fmla="*/ 2147483647 h 86"/>
                  <a:gd name="T16" fmla="*/ 258083416 w 40"/>
                  <a:gd name="T17" fmla="*/ 2147483647 h 86"/>
                  <a:gd name="T18" fmla="*/ 113598026 w 40"/>
                  <a:gd name="T19" fmla="*/ 2147483647 h 86"/>
                  <a:gd name="T20" fmla="*/ 219141774 w 40"/>
                  <a:gd name="T21" fmla="*/ 2106622985 h 86"/>
                  <a:gd name="T22" fmla="*/ 219141774 w 40"/>
                  <a:gd name="T23" fmla="*/ 1999220545 h 86"/>
                  <a:gd name="T24" fmla="*/ 113598026 w 40"/>
                  <a:gd name="T25" fmla="*/ 2106622985 h 86"/>
                  <a:gd name="T26" fmla="*/ 0 w 40"/>
                  <a:gd name="T27" fmla="*/ 2076541150 h 86"/>
                  <a:gd name="T28" fmla="*/ 76228337 w 40"/>
                  <a:gd name="T29" fmla="*/ 1844168008 h 86"/>
                  <a:gd name="T30" fmla="*/ 181852329 w 40"/>
                  <a:gd name="T31" fmla="*/ 1582110605 h 86"/>
                  <a:gd name="T32" fmla="*/ 258083416 w 40"/>
                  <a:gd name="T33" fmla="*/ 1281748903 h 86"/>
                  <a:gd name="T34" fmla="*/ 295384405 w 40"/>
                  <a:gd name="T35" fmla="*/ 1095085498 h 86"/>
                  <a:gd name="T36" fmla="*/ 371612918 w 40"/>
                  <a:gd name="T37" fmla="*/ 902533499 h 86"/>
                  <a:gd name="T38" fmla="*/ 371612918 w 40"/>
                  <a:gd name="T39" fmla="*/ 602241654 h 86"/>
                  <a:gd name="T40" fmla="*/ 295384405 w 40"/>
                  <a:gd name="T41" fmla="*/ 377615576 h 86"/>
                  <a:gd name="T42" fmla="*/ 258083416 w 40"/>
                  <a:gd name="T43" fmla="*/ 154983969 h 86"/>
                  <a:gd name="T44" fmla="*/ 553467977 w 40"/>
                  <a:gd name="T45" fmla="*/ 0 h 86"/>
                  <a:gd name="T46" fmla="*/ 667066042 w 40"/>
                  <a:gd name="T47" fmla="*/ 77321328 h 86"/>
                  <a:gd name="T48" fmla="*/ 590823723 w 40"/>
                  <a:gd name="T49" fmla="*/ 224231865 h 86"/>
                  <a:gd name="T50" fmla="*/ 811870802 w 40"/>
                  <a:gd name="T51" fmla="*/ 184804545 h 86"/>
                  <a:gd name="T52" fmla="*/ 962772041 w 40"/>
                  <a:gd name="T53" fmla="*/ 224231865 h 86"/>
                  <a:gd name="T54" fmla="*/ 1068315984 w 40"/>
                  <a:gd name="T55" fmla="*/ 115487027 h 86"/>
                  <a:gd name="T56" fmla="*/ 1334386675 w 40"/>
                  <a:gd name="T57" fmla="*/ 115487027 h 86"/>
                  <a:gd name="T58" fmla="*/ 1297084905 w 40"/>
                  <a:gd name="T59" fmla="*/ 300291611 h 86"/>
                  <a:gd name="T60" fmla="*/ 1478936220 w 40"/>
                  <a:gd name="T61" fmla="*/ 339788553 h 86"/>
                  <a:gd name="T62" fmla="*/ 1334386675 w 40"/>
                  <a:gd name="T63" fmla="*/ 564006118 h 86"/>
                  <a:gd name="T64" fmla="*/ 1144627411 w 40"/>
                  <a:gd name="T65" fmla="*/ 717404129 h 86"/>
                  <a:gd name="T66" fmla="*/ 1183486373 w 40"/>
                  <a:gd name="T67" fmla="*/ 1134837878 h 86"/>
                  <a:gd name="T68" fmla="*/ 1107257938 w 40"/>
                  <a:gd name="T69" fmla="*/ 1242322834 h 86"/>
                  <a:gd name="T70" fmla="*/ 1144627411 w 40"/>
                  <a:gd name="T71" fmla="*/ 1359140459 h 86"/>
                  <a:gd name="T72" fmla="*/ 1107257938 w 40"/>
                  <a:gd name="T73" fmla="*/ 1543874756 h 86"/>
                  <a:gd name="T74" fmla="*/ 925402567 w 40"/>
                  <a:gd name="T75" fmla="*/ 1621524173 h 86"/>
                  <a:gd name="T76" fmla="*/ 1001377658 w 40"/>
                  <a:gd name="T77" fmla="*/ 1844168008 h 86"/>
                  <a:gd name="T78" fmla="*/ 1107257938 w 40"/>
                  <a:gd name="T79" fmla="*/ 1921816174 h 86"/>
                  <a:gd name="T80" fmla="*/ 1107257938 w 40"/>
                  <a:gd name="T81" fmla="*/ 2037045067 h 86"/>
                  <a:gd name="T82" fmla="*/ 962772041 w 40"/>
                  <a:gd name="T83" fmla="*/ 2147483647 h 86"/>
                  <a:gd name="T84" fmla="*/ 962772041 w 40"/>
                  <a:gd name="T85" fmla="*/ 2147483647 h 86"/>
                  <a:gd name="T86" fmla="*/ 1107257938 w 40"/>
                  <a:gd name="T87" fmla="*/ 2147483647 h 86"/>
                  <a:gd name="T88" fmla="*/ 962772041 w 40"/>
                  <a:gd name="T89" fmla="*/ 2147483647 h 86"/>
                  <a:gd name="T90" fmla="*/ 849174132 w 40"/>
                  <a:gd name="T91" fmla="*/ 2147483647 h 86"/>
                  <a:gd name="T92" fmla="*/ 92540256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grpSp>
      </p:grpSp>
      <p:pic>
        <p:nvPicPr>
          <p:cNvPr id="9220" name="Picture 2" descr="ENTSOG_LOGO_001.png"/>
          <p:cNvPicPr>
            <a:picLocks noChangeAspect="1" noChangeArrowheads="1"/>
          </p:cNvPicPr>
          <p:nvPr/>
        </p:nvPicPr>
        <p:blipFill>
          <a:blip r:embed="rId3" cstate="print"/>
          <a:srcRect/>
          <a:stretch>
            <a:fillRect/>
          </a:stretch>
        </p:blipFill>
        <p:spPr bwMode="auto">
          <a:xfrm>
            <a:off x="7452320" y="6206450"/>
            <a:ext cx="928117" cy="530353"/>
          </a:xfrm>
          <a:prstGeom prst="rect">
            <a:avLst/>
          </a:prstGeom>
          <a:noFill/>
          <a:ln w="9525">
            <a:noFill/>
            <a:miter lim="800000"/>
            <a:headEnd/>
            <a:tailEnd/>
          </a:ln>
        </p:spPr>
      </p:pic>
      <p:sp>
        <p:nvSpPr>
          <p:cNvPr id="9221" name="Title 4"/>
          <p:cNvSpPr>
            <a:spLocks/>
          </p:cNvSpPr>
          <p:nvPr/>
        </p:nvSpPr>
        <p:spPr bwMode="auto">
          <a:xfrm>
            <a:off x="900113" y="2066925"/>
            <a:ext cx="7343775" cy="1577975"/>
          </a:xfrm>
          <a:prstGeom prst="rect">
            <a:avLst/>
          </a:prstGeom>
          <a:noFill/>
          <a:ln w="9525">
            <a:noFill/>
            <a:miter lim="800000"/>
            <a:headEnd/>
            <a:tailEnd/>
          </a:ln>
        </p:spPr>
        <p:txBody>
          <a:bodyPr/>
          <a:lstStyle/>
          <a:p>
            <a:pPr algn="ctr"/>
            <a:endParaRPr lang="en-GB" sz="4400" b="1">
              <a:solidFill>
                <a:srgbClr val="2A3F82"/>
              </a:solidFill>
              <a:latin typeface="Calibri" pitchFamily="34" charset="0"/>
            </a:endParaRPr>
          </a:p>
        </p:txBody>
      </p:sp>
      <p:sp>
        <p:nvSpPr>
          <p:cNvPr id="9222" name="Rectangle 201"/>
          <p:cNvSpPr>
            <a:spLocks noChangeArrowheads="1"/>
          </p:cNvSpPr>
          <p:nvPr/>
        </p:nvSpPr>
        <p:spPr bwMode="auto">
          <a:xfrm>
            <a:off x="0" y="6165850"/>
            <a:ext cx="1547813" cy="692150"/>
          </a:xfrm>
          <a:prstGeom prst="rect">
            <a:avLst/>
          </a:prstGeom>
          <a:solidFill>
            <a:schemeClr val="bg1"/>
          </a:solidFill>
          <a:ln w="9525">
            <a:noFill/>
            <a:miter lim="800000"/>
            <a:headEnd/>
            <a:tailEnd/>
          </a:ln>
        </p:spPr>
        <p:txBody>
          <a:bodyPr wrap="none" anchor="ctr"/>
          <a:lstStyle/>
          <a:p>
            <a:endParaRPr lang="es-ES"/>
          </a:p>
        </p:txBody>
      </p:sp>
      <p:sp>
        <p:nvSpPr>
          <p:cNvPr id="231616" name="Sous-titre 2"/>
          <p:cNvSpPr txBox="1">
            <a:spLocks/>
          </p:cNvSpPr>
          <p:nvPr/>
        </p:nvSpPr>
        <p:spPr bwMode="auto">
          <a:xfrm>
            <a:off x="1475656" y="2492896"/>
            <a:ext cx="6335713" cy="590550"/>
          </a:xfrm>
          <a:prstGeom prst="rect">
            <a:avLst/>
          </a:prstGeom>
          <a:noFill/>
          <a:ln w="9525">
            <a:noFill/>
            <a:miter lim="800000"/>
            <a:headEnd/>
            <a:tailEnd/>
          </a:ln>
          <a:effectLst/>
        </p:spPr>
        <p:txBody>
          <a:bodyPr/>
          <a:lstStyle/>
          <a:p>
            <a:pPr algn="ctr" eaLnBrk="0" hangingPunct="0">
              <a:spcBef>
                <a:spcPct val="20000"/>
              </a:spcBef>
              <a:buFont typeface="Arial" charset="0"/>
              <a:buNone/>
              <a:defRPr/>
            </a:pPr>
            <a:r>
              <a:rPr lang="en-GB" sz="4000" b="1" dirty="0">
                <a:solidFill>
                  <a:srgbClr val="2A3C82"/>
                </a:solidFill>
                <a:effectLst>
                  <a:outerShdw blurRad="38100" dist="38100" dir="2700000" algn="tl">
                    <a:srgbClr val="C0C0C0"/>
                  </a:outerShdw>
                </a:effectLst>
                <a:latin typeface="Calibri" pitchFamily="34" charset="0"/>
              </a:rPr>
              <a:t>Thank you for your attention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ENTSOG_ppt_template_1002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ENTSOG_ppt_template_100222">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D13B"/>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ACER-2015-17249</_dlc_DocId>
    <_dlc_DocIdUrl xmlns="985daa2e-53d8-4475-82b8-9c7d25324e34">
      <Url>http://extranet.acer.europa.eu/en/Gas/Regional_%20Intiatives/South_GRI/Meetings/IG%20Meetings/23rd_IG_meeting/_layouts/DocIdRedir.aspx?ID=ACER-2015-17249</Url>
      <Description>ACER-2015-17249</Description>
    </_dlc_DocIdUrl>
    <ACER_Abstract xmlns="985daa2e-53d8-4475-82b8-9c7d25324e3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81995902D909F41B1061FE96043AA55" ma:contentTypeVersion="21" ma:contentTypeDescription="Create a new document." ma:contentTypeScope="" ma:versionID="ae4c9415a38efa4ec669ad0d9184e9d1">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1DF385-3A8D-4171-8B96-A3109266D22F}"/>
</file>

<file path=customXml/itemProps2.xml><?xml version="1.0" encoding="utf-8"?>
<ds:datastoreItem xmlns:ds="http://schemas.openxmlformats.org/officeDocument/2006/customXml" ds:itemID="{18AE5091-D004-43E0-A411-337A4CC4FF70}"/>
</file>

<file path=customXml/itemProps3.xml><?xml version="1.0" encoding="utf-8"?>
<ds:datastoreItem xmlns:ds="http://schemas.openxmlformats.org/officeDocument/2006/customXml" ds:itemID="{49344F62-8E83-4E30-BE70-819882719626}"/>
</file>

<file path=customXml/itemProps4.xml><?xml version="1.0" encoding="utf-8"?>
<ds:datastoreItem xmlns:ds="http://schemas.openxmlformats.org/officeDocument/2006/customXml" ds:itemID="{46B832A6-7B2F-42FD-8F3B-517062AFCD51}"/>
</file>

<file path=docProps/app.xml><?xml version="1.0" encoding="utf-8"?>
<Properties xmlns="http://schemas.openxmlformats.org/officeDocument/2006/extended-properties" xmlns:vt="http://schemas.openxmlformats.org/officeDocument/2006/docPropsVTypes">
  <Template>ENTSOG_ppt_template_100222</Template>
  <TotalTime>10639</TotalTime>
  <Words>417</Words>
  <Application>Microsoft Office PowerPoint</Application>
  <PresentationFormat>Affichage à l'écran (4:3)</PresentationFormat>
  <Paragraphs>66</Paragraphs>
  <Slides>8</Slides>
  <Notes>8</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3_ENTSOG_ppt_template_100222</vt:lpstr>
      <vt:lpstr>  South Region</vt:lpstr>
      <vt:lpstr>GRIP South  Index</vt:lpstr>
      <vt:lpstr>Diapositive 3</vt:lpstr>
      <vt:lpstr>Diapositive 4</vt:lpstr>
      <vt:lpstr>Diapositive 5</vt:lpstr>
      <vt:lpstr>Diapositive 6</vt:lpstr>
      <vt:lpstr>Diapositive 7</vt:lpstr>
      <vt:lpstr>Diapositive 8</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 European Network of TSOs</dc:title>
  <dc:creator>Andrea Cirlicova</dc:creator>
  <dc:description>Test file to explore size and formatting issues</dc:description>
  <cp:lastModifiedBy>Italo Vagaggini</cp:lastModifiedBy>
  <cp:revision>683</cp:revision>
  <cp:lastPrinted>2011-01-20T18:13:28Z</cp:lastPrinted>
  <dcterms:created xsi:type="dcterms:W3CDTF">2010-02-22T09:21:19Z</dcterms:created>
  <dcterms:modified xsi:type="dcterms:W3CDTF">2013-06-14T11:50:43Z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0x010100281995902D909F41B1061FE96043AA55</vt:lpwstr>
  </property>
  <property fmtid="{D5CDD505-2E9C-101B-9397-08002B2CF9AE}" pid="3" name="_dlc_DocIdItemGuid">
    <vt:lpwstr>1e0051da-6f82-4f6a-b439-a33017f98a10</vt:lpwstr>
  </property>
</Properties>
</file>